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8" r:id="rId16"/>
    <p:sldId id="279" r:id="rId17"/>
    <p:sldId id="280" r:id="rId18"/>
    <p:sldId id="282" r:id="rId19"/>
    <p:sldId id="283" r:id="rId20"/>
    <p:sldId id="284" r:id="rId21"/>
    <p:sldId id="292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3</cp:revision>
  <dcterms:created xsi:type="dcterms:W3CDTF">2023-01-05T01:54:00Z</dcterms:created>
  <dcterms:modified xsi:type="dcterms:W3CDTF">2023-06-20T14:12:01Z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54BFEB1285E04CC3B1E5AD8D70D49DD3</vt:lpwstr>
  </property>
  <property fmtid="{D5CDD505-2E9C-101B-9397-08002B2CF9AE}" pid="3" name="KSOProductBuildVer">
    <vt:lpwstr>2052-11.1.0.14309</vt:lpwstr>
  </property>
</Properties>
</file>