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9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9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14选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14选2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8045*5038*723*723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2023-04-01T11:24:00Z</dcterms:created>
  <dcterms:modified xsi:type="dcterms:W3CDTF">2023-06-20T14:09:32Z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2660EE8E64004538B8CE75BF5D9F0E5B_12</vt:lpwstr>
  </property>
  <property fmtid="{D5CDD505-2E9C-101B-9397-08002B2CF9AE}" pid="3" name="KSOProductBuildVer">
    <vt:lpwstr>2052-11.1.0.14309</vt:lpwstr>
  </property>
</Properties>
</file>