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84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2023-04-01T06:20:00Z</dcterms:created>
  <dcterms:modified xsi:type="dcterms:W3CDTF">2023-06-20T13:56:57Z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