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8" r:id="rId17"/>
    <p:sldId id="279" r:id="rId18"/>
    <p:sldId id="280" r:id="rId19"/>
    <p:sldId id="281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2023-06-20T13:59:49Z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