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0" r:id="rId19"/>
    <p:sldId id="281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