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61" r:id="rId4"/>
    <p:sldId id="262" r:id="rId5"/>
    <p:sldId id="263" r:id="rId6"/>
    <p:sldId id="264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</p:sldIdLst>
  <p:sldSz cx="12192000" cy="6858000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gs" Target="tags/tag1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ODhhYmIxYjAxZGI3ZjljMmU4NmFiNmMzNTIyZGFjNDE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pc</cp:lastModifiedBy>
  <cp:revision>4</cp:revision>
  <dcterms:created xsi:type="dcterms:W3CDTF">2023-03-19T07:56:00Z</dcterms:created>
  <dcterms:modified xsi:type="dcterms:W3CDTF">2023-06-20T13:44:03Z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FD9655FD59AC4B4B8D755AB179BDF29C</vt:lpwstr>
  </property>
  <property fmtid="{D5CDD505-2E9C-101B-9397-08002B2CF9AE}" pid="3" name="KSOProductBuildVer">
    <vt:lpwstr>2052-11.1.0.14309</vt:lpwstr>
  </property>
</Properties>
</file>