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4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687945" cy="57327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381750" cy="480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7255" y="955040"/>
            <a:ext cx="6115050" cy="3648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3</cp:revision>
  <dcterms:created xsi:type="dcterms:W3CDTF">2023-01-05T13:19:00Z</dcterms:created>
  <dcterms:modified xsi:type="dcterms:W3CDTF">2023-06-20T13:52:15Z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F90A553B345E46E9A68FECD079416E18</vt:lpwstr>
  </property>
  <property fmtid="{D5CDD505-2E9C-101B-9397-08002B2CF9AE}" pid="3" name="KSOProductBuildVer">
    <vt:lpwstr>2052-11.1.0.14309</vt:lpwstr>
  </property>
</Properties>
</file>