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429375" cy="5210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5655" y="1569085"/>
            <a:ext cx="5991225" cy="3181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3</cp:revision>
  <dcterms:created xsi:type="dcterms:W3CDTF">2023-01-05T13:08:00Z</dcterms:created>
  <dcterms:modified xsi:type="dcterms:W3CDTF">2023-06-20T13:51:38Z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F4CD938CD93242F1BADD170178CEE6CB</vt:lpwstr>
  </property>
  <property fmtid="{D5CDD505-2E9C-101B-9397-08002B2CF9AE}" pid="3" name="KSOProductBuildVer">
    <vt:lpwstr>2052-11.1.0.14309</vt:lpwstr>
  </property>
</Properties>
</file>