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646035" cy="3910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47510" y="2514600"/>
            <a:ext cx="4966335" cy="4098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646035" cy="3910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5390" y="3910330"/>
            <a:ext cx="6294755" cy="2291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3</cp:revision>
  <dcterms:created xsi:type="dcterms:W3CDTF">2023-01-05T12:56:00Z</dcterms:created>
  <dcterms:modified xsi:type="dcterms:W3CDTF">2023-06-20T13:49:18Z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D7B440C285844945A58B8578B651D10D</vt:lpwstr>
  </property>
  <property fmtid="{D5CDD505-2E9C-101B-9397-08002B2CF9AE}" pid="3" name="KSOProductBuildVer">
    <vt:lpwstr>2052-11.1.0.14309</vt:lpwstr>
  </property>
</Properties>
</file>