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5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3" r:id="rId20"/>
    <p:sldId id="274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9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9.png"/><Relationship Id="rId3" Type="http://schemas.openxmlformats.org/officeDocument/2006/relationships/tags" Target="../tags/tag8.xml"/><Relationship Id="rId2" Type="http://schemas.openxmlformats.org/officeDocument/2006/relationships/image" Target="../media/image18.png"/><Relationship Id="rId1" Type="http://schemas.openxmlformats.org/officeDocument/2006/relationships/tags" Target="../tags/tag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tags" Target="../tags/tag2.xml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1.png"/><Relationship Id="rId3" Type="http://schemas.openxmlformats.org/officeDocument/2006/relationships/tags" Target="../tags/tag6.xml"/><Relationship Id="rId2" Type="http://schemas.openxmlformats.org/officeDocument/2006/relationships/image" Target="../media/image10.png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935470" cy="44380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855" y="4210050"/>
            <a:ext cx="6381750" cy="26479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14605"/>
            <a:ext cx="8516620" cy="29070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b="24792"/>
          <a:stretch>
            <a:fillRect/>
          </a:stretch>
        </p:blipFill>
        <p:spPr>
          <a:xfrm>
            <a:off x="814070" y="2539365"/>
            <a:ext cx="5886450" cy="38969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14605"/>
            <a:ext cx="8516620" cy="29070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72415" y="2892425"/>
            <a:ext cx="6105525" cy="37242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562725" cy="4381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56300" y="1617345"/>
            <a:ext cx="5991225" cy="463867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COMMONDATA" val="eyJoZGlkIjoiODhhYmIxYjAxZGI3ZjljMmU4NmFiNmMzNTIyZGFjND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pc</cp:lastModifiedBy>
  <cp:revision>3</cp:revision>
  <dcterms:created xsi:type="dcterms:W3CDTF">2023-01-05T12:41:00Z</dcterms:created>
  <dcterms:modified xsi:type="dcterms:W3CDTF">2023-06-20T13:51:20Z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AFEAB57983CF4E13AA60A9ECBDC8B69B</vt:lpwstr>
  </property>
  <property fmtid="{D5CDD505-2E9C-101B-9397-08002B2CF9AE}" pid="3" name="KSOProductBuildVer">
    <vt:lpwstr>2052-11.1.0.14309</vt:lpwstr>
  </property>
</Properties>
</file>