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94" r:id="rId9"/>
    <p:sldId id="29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tags" Target="../tags/tag7.xml"/><Relationship Id="rId4" Type="http://schemas.openxmlformats.org/officeDocument/2006/relationships/image" Target="../media/image7.png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44205" cy="3152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7710" y="3738245"/>
            <a:ext cx="5503545" cy="17570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44205" cy="3152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1860" y="3429000"/>
            <a:ext cx="6294755" cy="2456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44205" cy="3152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4690" y="3429000"/>
            <a:ext cx="6018530" cy="2563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019"/>
          <a:stretch>
            <a:fillRect/>
          </a:stretch>
        </p:blipFill>
        <p:spPr>
          <a:xfrm>
            <a:off x="6889750" y="5224145"/>
            <a:ext cx="5059680" cy="10521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2023-01-05T07:56:00Z</dcterms:created>
  <dcterms:modified xsi:type="dcterms:W3CDTF">2023-06-20T13:50:46Z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6F883DC3A805471CA608B907B0FB34C6</vt:lpwstr>
  </property>
  <property fmtid="{D5CDD505-2E9C-101B-9397-08002B2CF9AE}" pid="3" name="KSOProductBuildVer">
    <vt:lpwstr>2052-11.1.0.14309</vt:lpwstr>
  </property>
</Properties>
</file>