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tags" Target="../tags/tag7.xml"/><Relationship Id="rId4" Type="http://schemas.openxmlformats.org/officeDocument/2006/relationships/image" Target="../media/image17.png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25410" cy="6754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4680"/>
          <a:stretch>
            <a:fillRect/>
          </a:stretch>
        </p:blipFill>
        <p:spPr>
          <a:xfrm>
            <a:off x="235585" y="991870"/>
            <a:ext cx="5978525" cy="4394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391"/>
          <a:stretch>
            <a:fillRect/>
          </a:stretch>
        </p:blipFill>
        <p:spPr>
          <a:xfrm>
            <a:off x="6343650" y="1605280"/>
            <a:ext cx="5627370" cy="3434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1182"/>
          <a:stretch>
            <a:fillRect/>
          </a:stretch>
        </p:blipFill>
        <p:spPr>
          <a:xfrm>
            <a:off x="0" y="0"/>
            <a:ext cx="8486140" cy="6373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9420" y="1019175"/>
            <a:ext cx="8395335" cy="3081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5255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2023-01-05T06:49:00Z</dcterms:created>
  <dcterms:modified xsi:type="dcterms:W3CDTF">2023-06-20T13:50:07Z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F9CF76B8ED3F409A9DD59F38A771F72E</vt:lpwstr>
  </property>
  <property fmtid="{D5CDD505-2E9C-101B-9397-08002B2CF9AE}" pid="3" name="KSOProductBuildVer">
    <vt:lpwstr>2052-11.1.0.14309</vt:lpwstr>
  </property>
</Properties>
</file>