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451725" cy="6842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494395" cy="6818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2023-01-05T05:49:00Z</dcterms:created>
  <dcterms:modified xsi:type="dcterms:W3CDTF">2023-06-20T13:49:35Z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D833756C02CA4A07A44F63A89E6DDBAF</vt:lpwstr>
  </property>
  <property fmtid="{D5CDD505-2E9C-101B-9397-08002B2CF9AE}" pid="3" name="KSOProductBuildVer">
    <vt:lpwstr>2052-11.1.0.14309</vt:lpwstr>
  </property>
</Properties>
</file>