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257" r:id="rId3"/>
    <p:sldId id="258" r:id="rId4"/>
    <p:sldId id="259" r:id="rId5"/>
    <p:sldId id="260" r:id="rId6"/>
    <p:sldId id="284" r:id="rId7"/>
    <p:sldId id="285" r:id="rId8"/>
    <p:sldId id="286" r:id="rId9"/>
    <p:sldId id="287" r:id="rId10"/>
    <p:sldId id="288" r:id="rId11"/>
    <p:sldId id="262" r:id="rId12"/>
    <p:sldId id="289" r:id="rId13"/>
    <p:sldId id="290" r:id="rId14"/>
    <p:sldId id="291" r:id="rId15"/>
    <p:sldId id="292" r:id="rId16"/>
    <p:sldId id="293" r:id="rId17"/>
    <p:sldId id="294" r:id="rId18"/>
    <p:sldId id="295" r:id="rId19"/>
    <p:sldId id="296" r:id="rId20"/>
    <p:sldId id="297" r:id="rId21"/>
    <p:sldId id="309" r:id="rId22"/>
    <p:sldId id="310" r:id="rId23"/>
    <p:sldId id="311" r:id="rId24"/>
    <p:sldId id="312" r:id="rId25"/>
    <p:sldId id="313" r:id="rId26"/>
    <p:sldId id="314" r:id="rId27"/>
    <p:sldId id="315" r:id="rId28"/>
    <p:sldId id="316" r:id="rId29"/>
    <p:sldId id="317" r:id="rId30"/>
    <p:sldId id="318" r:id="rId31"/>
    <p:sldId id="319" r:id="rId32"/>
    <p:sldId id="320" r:id="rId33"/>
    <p:sldId id="321" r:id="rId34"/>
    <p:sldId id="322" r:id="rId35"/>
    <p:sldId id="323" r:id="rId36"/>
    <p:sldId id="324" r:id="rId37"/>
    <p:sldId id="325" r:id="rId38"/>
    <p:sldId id="326" r:id="rId39"/>
    <p:sldId id="299" r:id="rId40"/>
    <p:sldId id="298" r:id="rId41"/>
    <p:sldId id="302" r:id="rId42"/>
    <p:sldId id="300" r:id="rId43"/>
    <p:sldId id="301" r:id="rId44"/>
    <p:sldId id="304" r:id="rId45"/>
    <p:sldId id="303" r:id="rId46"/>
    <p:sldId id="305" r:id="rId47"/>
    <p:sldId id="306" r:id="rId48"/>
    <p:sldId id="307" r:id="rId49"/>
    <p:sldId id="328" r:id="rId50"/>
    <p:sldId id="329" r:id="rId51"/>
    <p:sldId id="327" r:id="rId52"/>
    <p:sldId id="330" r:id="rId53"/>
    <p:sldId id="308" r:id="rId5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4040"/>
    <a:srgbClr val="0070C0"/>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40" autoAdjust="0"/>
    <p:restoredTop sz="94660"/>
  </p:normalViewPr>
  <p:slideViewPr>
    <p:cSldViewPr snapToGrid="0">
      <p:cViewPr varScale="1">
        <p:scale>
          <a:sx n="108" d="100"/>
          <a:sy n="108" d="100"/>
        </p:scale>
        <p:origin x="65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EA73CF-7AD2-419D-AA96-337487964ECC}" type="datetimeFigureOut">
              <a:rPr lang="zh-CN" altLang="en-US" smtClean="0"/>
              <a:t>2024/5/10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A4BC88-32A9-401C-B9B0-9A3F022C8851}" type="slidenum">
              <a:rPr lang="zh-CN" altLang="en-US" smtClean="0"/>
              <a:t>‹#›</a:t>
            </a:fld>
            <a:endParaRPr lang="zh-CN" altLang="en-US"/>
          </a:p>
        </p:txBody>
      </p:sp>
    </p:spTree>
    <p:extLst>
      <p:ext uri="{BB962C8B-B14F-4D97-AF65-F5344CB8AC3E}">
        <p14:creationId xmlns:p14="http://schemas.microsoft.com/office/powerpoint/2010/main" val="1931626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3" name="圆角矩形 330">
            <a:extLst>
              <a:ext uri="{FF2B5EF4-FFF2-40B4-BE49-F238E27FC236}">
                <a16:creationId xmlns:a16="http://schemas.microsoft.com/office/drawing/2014/main" id="{21D12616-91EB-AC86-C866-2A3629177C9A}"/>
              </a:ext>
            </a:extLst>
          </p:cNvPr>
          <p:cNvSpPr/>
          <p:nvPr userDrawn="1"/>
        </p:nvSpPr>
        <p:spPr>
          <a:xfrm>
            <a:off x="5687075" y="3521600"/>
            <a:ext cx="5440077" cy="492985"/>
          </a:xfrm>
          <a:prstGeom prst="roundRect">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a:solidFill>
                <a:schemeClr val="bg1"/>
              </a:solidFill>
              <a:cs typeface="+mn-ea"/>
              <a:sym typeface="+mn-lt"/>
            </a:endParaRPr>
          </a:p>
        </p:txBody>
      </p:sp>
      <p:sp>
        <p:nvSpPr>
          <p:cNvPr id="2" name="标题 1">
            <a:extLst>
              <a:ext uri="{FF2B5EF4-FFF2-40B4-BE49-F238E27FC236}">
                <a16:creationId xmlns:a16="http://schemas.microsoft.com/office/drawing/2014/main" id="{4A89DD4C-9C7A-4734-30B4-F9623B931AFD}"/>
              </a:ext>
            </a:extLst>
          </p:cNvPr>
          <p:cNvSpPr>
            <a:spLocks noGrp="1"/>
          </p:cNvSpPr>
          <p:nvPr>
            <p:ph type="title"/>
          </p:nvPr>
        </p:nvSpPr>
        <p:spPr>
          <a:xfrm>
            <a:off x="6159692" y="3306920"/>
            <a:ext cx="5983778" cy="976520"/>
          </a:xfrm>
        </p:spPr>
        <p:txBody>
          <a:bodyPr>
            <a:noAutofit/>
          </a:bodyPr>
          <a:lstStyle>
            <a:lvl1pPr>
              <a:defRPr sz="2800" b="1">
                <a:solidFill>
                  <a:schemeClr val="bg1"/>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页脚占位符 2">
            <a:extLst>
              <a:ext uri="{FF2B5EF4-FFF2-40B4-BE49-F238E27FC236}">
                <a16:creationId xmlns:a16="http://schemas.microsoft.com/office/drawing/2014/main" id="{654F133C-DCB3-C8E4-DBF9-56BC1B643481}"/>
              </a:ext>
            </a:extLst>
          </p:cNvPr>
          <p:cNvSpPr>
            <a:spLocks noGrp="1"/>
          </p:cNvSpPr>
          <p:nvPr>
            <p:ph type="ftr" sz="quarter" idx="10"/>
          </p:nvPr>
        </p:nvSpPr>
        <p:spPr/>
        <p:txBody>
          <a:bodyPr/>
          <a:lstStyle/>
          <a:p>
            <a:r>
              <a:rPr lang="zh-CN" altLang="en-US"/>
              <a:t>岐麦教育</a:t>
            </a:r>
            <a:r>
              <a:rPr lang="en-US" altLang="zh-CN"/>
              <a:t>: 17753651388</a:t>
            </a:r>
            <a:endParaRPr lang="zh-CN" altLang="en-US"/>
          </a:p>
        </p:txBody>
      </p:sp>
      <p:sp>
        <p:nvSpPr>
          <p:cNvPr id="4" name="灯片编号占位符 3">
            <a:extLst>
              <a:ext uri="{FF2B5EF4-FFF2-40B4-BE49-F238E27FC236}">
                <a16:creationId xmlns:a16="http://schemas.microsoft.com/office/drawing/2014/main" id="{7C891A66-1AB5-C7FC-DACD-A1799CA2B23D}"/>
              </a:ext>
            </a:extLst>
          </p:cNvPr>
          <p:cNvSpPr>
            <a:spLocks noGrp="1"/>
          </p:cNvSpPr>
          <p:nvPr>
            <p:ph type="sldNum" sz="quarter" idx="11"/>
          </p:nvPr>
        </p:nvSpPr>
        <p:spPr>
          <a:xfrm>
            <a:off x="8610600" y="6356350"/>
            <a:ext cx="2743200" cy="365125"/>
          </a:xfrm>
          <a:prstGeom prst="rect">
            <a:avLst/>
          </a:prstGeom>
        </p:spPr>
        <p:txBody>
          <a:bodyPr/>
          <a:lstStyle/>
          <a:p>
            <a:fld id="{E009E858-3AA9-4B36-B563-7DA653C58495}" type="slidenum">
              <a:rPr lang="zh-CN" altLang="en-US" smtClean="0"/>
              <a:t>‹#›</a:t>
            </a:fld>
            <a:endParaRPr lang="zh-CN" altLang="en-US"/>
          </a:p>
        </p:txBody>
      </p:sp>
      <p:sp>
        <p:nvSpPr>
          <p:cNvPr id="5" name="页脚占位符 6">
            <a:extLst>
              <a:ext uri="{FF2B5EF4-FFF2-40B4-BE49-F238E27FC236}">
                <a16:creationId xmlns:a16="http://schemas.microsoft.com/office/drawing/2014/main" id="{93CCBD0C-4C37-02D3-6855-1BCCA572D15D}"/>
              </a:ext>
            </a:extLst>
          </p:cNvPr>
          <p:cNvSpPr txBox="1">
            <a:spLocks/>
          </p:cNvSpPr>
          <p:nvPr userDrawn="1"/>
        </p:nvSpPr>
        <p:spPr>
          <a:xfrm>
            <a:off x="4038600" y="6356350"/>
            <a:ext cx="4114800" cy="365125"/>
          </a:xfrm>
          <a:prstGeom prst="rect">
            <a:avLst/>
          </a:prstGeom>
        </p:spPr>
        <p:txBody>
          <a:bodyPr vert="horz" lIns="91440" tIns="45720" rIns="91440" bIns="45720" rtlCol="0" anchor="ctr"/>
          <a:lstStyle>
            <a:defPPr>
              <a:defRPr lang="zh-CN"/>
            </a:defPPr>
            <a:lvl1pPr marL="0" algn="ctr" defTabSz="914400" rtl="0" eaLnBrk="1" latinLnBrk="0" hangingPunct="1">
              <a:defRPr sz="1600" b="1" kern="1200">
                <a:solidFill>
                  <a:schemeClr val="tx1">
                    <a:tint val="75000"/>
                  </a:schemeClr>
                </a:solidFill>
                <a:latin typeface="微软雅黑" panose="020B0503020204020204" pitchFamily="34" charset="-122"/>
                <a:ea typeface="微软雅黑" panose="020B0503020204020204" pitchFamily="3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a:t>岐麦教育</a:t>
            </a:r>
            <a:r>
              <a:rPr lang="en-US" altLang="zh-CN"/>
              <a:t>: 17753651388</a:t>
            </a:r>
            <a:endParaRPr lang="zh-CN" altLang="en-US"/>
          </a:p>
        </p:txBody>
      </p:sp>
      <p:sp>
        <p:nvSpPr>
          <p:cNvPr id="6" name="灯片编号占位符 7">
            <a:extLst>
              <a:ext uri="{FF2B5EF4-FFF2-40B4-BE49-F238E27FC236}">
                <a16:creationId xmlns:a16="http://schemas.microsoft.com/office/drawing/2014/main" id="{500B6918-57C2-451F-0662-A6211EEA10B9}"/>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09E858-3AA9-4B36-B563-7DA653C58495}" type="slidenum">
              <a:rPr lang="zh-CN" altLang="en-US" smtClean="0"/>
              <a:pPr/>
              <a:t>‹#›</a:t>
            </a:fld>
            <a:endParaRPr lang="zh-CN" altLang="en-US"/>
          </a:p>
        </p:txBody>
      </p:sp>
      <p:sp>
        <p:nvSpPr>
          <p:cNvPr id="7" name="TextBox 59">
            <a:extLst>
              <a:ext uri="{FF2B5EF4-FFF2-40B4-BE49-F238E27FC236}">
                <a16:creationId xmlns:a16="http://schemas.microsoft.com/office/drawing/2014/main" id="{87F7FE94-6FBE-E895-1C13-53E17C8898D9}"/>
              </a:ext>
            </a:extLst>
          </p:cNvPr>
          <p:cNvSpPr txBox="1">
            <a:spLocks noChangeArrowheads="1"/>
          </p:cNvSpPr>
          <p:nvPr userDrawn="1"/>
        </p:nvSpPr>
        <p:spPr bwMode="auto">
          <a:xfrm>
            <a:off x="5687075" y="2528850"/>
            <a:ext cx="5869863" cy="861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algn="dist" eaLnBrk="1" hangingPunct="1"/>
            <a:r>
              <a:rPr lang="zh-CN" altLang="en-US" sz="4800" b="1">
                <a:solidFill>
                  <a:srgbClr val="404040"/>
                </a:solidFill>
                <a:latin typeface="思源黑体 CN Bold" panose="020B0800000000000000" pitchFamily="34" charset="-122"/>
                <a:ea typeface="思源黑体 CN Bold" panose="020B0800000000000000" pitchFamily="34" charset="-122"/>
                <a:cs typeface="+mn-ea"/>
                <a:sym typeface="+mn-lt"/>
              </a:rPr>
              <a:t>信息学奥林匹克竞赛</a:t>
            </a:r>
            <a:endParaRPr lang="en-US" altLang="zh-CN" sz="4800" b="1">
              <a:solidFill>
                <a:srgbClr val="404040"/>
              </a:solidFill>
              <a:latin typeface="思源黑体 CN Bold" panose="020B0800000000000000" pitchFamily="34" charset="-122"/>
              <a:ea typeface="思源黑体 CN Bold" panose="020B0800000000000000" pitchFamily="34" charset="-122"/>
              <a:cs typeface="+mn-ea"/>
              <a:sym typeface="+mn-lt"/>
            </a:endParaRPr>
          </a:p>
        </p:txBody>
      </p:sp>
      <p:sp>
        <p:nvSpPr>
          <p:cNvPr id="8" name="TextBox 7">
            <a:extLst>
              <a:ext uri="{FF2B5EF4-FFF2-40B4-BE49-F238E27FC236}">
                <a16:creationId xmlns:a16="http://schemas.microsoft.com/office/drawing/2014/main" id="{B9D8E242-DEAD-722A-16D0-D64DD2E63AE3}"/>
              </a:ext>
            </a:extLst>
          </p:cNvPr>
          <p:cNvSpPr>
            <a:spLocks noChangeArrowheads="1"/>
          </p:cNvSpPr>
          <p:nvPr userDrawn="1"/>
        </p:nvSpPr>
        <p:spPr bwMode="auto">
          <a:xfrm>
            <a:off x="5687075" y="1973228"/>
            <a:ext cx="5484051"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en-US" altLang="zh-CN" sz="2400">
                <a:solidFill>
                  <a:schemeClr val="tx1">
                    <a:lumMod val="75000"/>
                    <a:lumOff val="25000"/>
                  </a:schemeClr>
                </a:solidFill>
                <a:latin typeface="+mn-lt"/>
                <a:ea typeface="+mn-ea"/>
                <a:cs typeface="+mn-ea"/>
                <a:sym typeface="+mn-lt"/>
              </a:rPr>
              <a:t>National Olympiad Informatics</a:t>
            </a:r>
            <a:endParaRPr lang="zh-CN" altLang="en-US" sz="2400">
              <a:solidFill>
                <a:schemeClr val="tx1">
                  <a:lumMod val="75000"/>
                  <a:lumOff val="25000"/>
                </a:schemeClr>
              </a:solidFill>
              <a:latin typeface="+mn-lt"/>
              <a:ea typeface="+mn-ea"/>
              <a:cs typeface="+mn-ea"/>
              <a:sym typeface="+mn-lt"/>
            </a:endParaRPr>
          </a:p>
        </p:txBody>
      </p:sp>
      <p:grpSp>
        <p:nvGrpSpPr>
          <p:cNvPr id="9" name="组合 8">
            <a:extLst>
              <a:ext uri="{FF2B5EF4-FFF2-40B4-BE49-F238E27FC236}">
                <a16:creationId xmlns:a16="http://schemas.microsoft.com/office/drawing/2014/main" id="{80082D60-1CDB-E1B2-7952-23A1B2A4DDFD}"/>
              </a:ext>
            </a:extLst>
          </p:cNvPr>
          <p:cNvGrpSpPr/>
          <p:nvPr userDrawn="1"/>
        </p:nvGrpSpPr>
        <p:grpSpPr>
          <a:xfrm flipH="1">
            <a:off x="5687075" y="3382629"/>
            <a:ext cx="6415483" cy="0"/>
            <a:chOff x="3339156" y="2641879"/>
            <a:chExt cx="5804844" cy="0"/>
          </a:xfrm>
        </p:grpSpPr>
        <p:cxnSp>
          <p:nvCxnSpPr>
            <p:cNvPr id="10" name="直接连接符 9">
              <a:extLst>
                <a:ext uri="{FF2B5EF4-FFF2-40B4-BE49-F238E27FC236}">
                  <a16:creationId xmlns:a16="http://schemas.microsoft.com/office/drawing/2014/main" id="{8A8DFF52-DDC8-C540-3416-63F6EFD9379B}"/>
                </a:ext>
              </a:extLst>
            </p:cNvPr>
            <p:cNvCxnSpPr/>
            <p:nvPr/>
          </p:nvCxnSpPr>
          <p:spPr>
            <a:xfrm>
              <a:off x="3339156" y="2641879"/>
              <a:ext cx="4695709" cy="0"/>
            </a:xfrm>
            <a:prstGeom prst="line">
              <a:avLst/>
            </a:prstGeom>
            <a:ln w="7620">
              <a:solidFill>
                <a:srgbClr val="0070C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4B64B7C3-040F-831A-2144-92EFF07D82E1}"/>
                </a:ext>
              </a:extLst>
            </p:cNvPr>
            <p:cNvCxnSpPr/>
            <p:nvPr/>
          </p:nvCxnSpPr>
          <p:spPr>
            <a:xfrm>
              <a:off x="8103924" y="2641879"/>
              <a:ext cx="754055" cy="0"/>
            </a:xfrm>
            <a:prstGeom prst="line">
              <a:avLst/>
            </a:prstGeom>
            <a:ln w="7620">
              <a:solidFill>
                <a:srgbClr val="0070C0"/>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CFBCC0BD-B26B-A95A-EC6B-ACF42D32E58E}"/>
                </a:ext>
              </a:extLst>
            </p:cNvPr>
            <p:cNvCxnSpPr/>
            <p:nvPr/>
          </p:nvCxnSpPr>
          <p:spPr>
            <a:xfrm>
              <a:off x="8948986" y="2641879"/>
              <a:ext cx="195014" cy="0"/>
            </a:xfrm>
            <a:prstGeom prst="line">
              <a:avLst/>
            </a:prstGeom>
            <a:ln w="762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14" name="圆角矩形 331">
            <a:extLst>
              <a:ext uri="{FF2B5EF4-FFF2-40B4-BE49-F238E27FC236}">
                <a16:creationId xmlns:a16="http://schemas.microsoft.com/office/drawing/2014/main" id="{653CC6F0-1712-C03E-DE61-7AEE36CBDC0C}"/>
              </a:ext>
            </a:extLst>
          </p:cNvPr>
          <p:cNvSpPr/>
          <p:nvPr userDrawn="1"/>
        </p:nvSpPr>
        <p:spPr>
          <a:xfrm>
            <a:off x="9207092" y="5829267"/>
            <a:ext cx="2688300" cy="480076"/>
          </a:xfrm>
          <a:prstGeom prst="roundRect">
            <a:avLst>
              <a:gd name="adj" fmla="val 0"/>
            </a:avLst>
          </a:prstGeom>
          <a:gradFill flip="none" rotWithShape="1">
            <a:gsLst>
              <a:gs pos="0">
                <a:schemeClr val="bg1">
                  <a:lumMod val="85000"/>
                </a:schemeClr>
              </a:gs>
              <a:gs pos="100000">
                <a:schemeClr val="bg1">
                  <a:lumMod val="95000"/>
                </a:schemeClr>
              </a:gs>
            </a:gsLst>
            <a:lin ang="2700000" scaled="1"/>
            <a:tileRect/>
          </a:gradFill>
          <a:ln w="25400">
            <a:gradFill flip="none" rotWithShape="1">
              <a:gsLst>
                <a:gs pos="0">
                  <a:schemeClr val="bg1">
                    <a:lumMod val="75000"/>
                  </a:schemeClr>
                </a:gs>
                <a:gs pos="100000">
                  <a:schemeClr val="bg1"/>
                </a:gs>
              </a:gsLst>
              <a:lin ang="2700000" scaled="1"/>
              <a:tileRect/>
            </a:gradFill>
          </a:ln>
          <a:effectLst>
            <a:innerShdw blurRad="1651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5" name="TextBox 332">
            <a:extLst>
              <a:ext uri="{FF2B5EF4-FFF2-40B4-BE49-F238E27FC236}">
                <a16:creationId xmlns:a16="http://schemas.microsoft.com/office/drawing/2014/main" id="{6D9D39B3-5A4B-EEF0-524A-4635D8B8A042}"/>
              </a:ext>
            </a:extLst>
          </p:cNvPr>
          <p:cNvSpPr txBox="1"/>
          <p:nvPr userDrawn="1"/>
        </p:nvSpPr>
        <p:spPr>
          <a:xfrm>
            <a:off x="10004963" y="5875411"/>
            <a:ext cx="1201538" cy="410074"/>
          </a:xfrm>
          <a:prstGeom prst="rect">
            <a:avLst/>
          </a:prstGeom>
          <a:noFill/>
        </p:spPr>
        <p:txBody>
          <a:bodyPr wrap="none" lIns="121884" tIns="60941" rIns="121884" bIns="60941" rtlCol="0">
            <a:spAutoFit/>
          </a:bodyPr>
          <a:lstStyle/>
          <a:p>
            <a:pPr lvl="0"/>
            <a:r>
              <a:rPr lang="zh-CN" altLang="en-US" sz="1865" b="1">
                <a:solidFill>
                  <a:schemeClr val="tx1">
                    <a:lumMod val="75000"/>
                    <a:lumOff val="25000"/>
                  </a:schemeClr>
                </a:solidFill>
                <a:latin typeface="+mn-lt"/>
                <a:ea typeface="+mn-ea"/>
                <a:cs typeface="+mn-ea"/>
                <a:sym typeface="+mn-lt"/>
              </a:rPr>
              <a:t>岐麦教育</a:t>
            </a:r>
          </a:p>
        </p:txBody>
      </p:sp>
      <p:grpSp>
        <p:nvGrpSpPr>
          <p:cNvPr id="16" name="Group 91">
            <a:extLst>
              <a:ext uri="{FF2B5EF4-FFF2-40B4-BE49-F238E27FC236}">
                <a16:creationId xmlns:a16="http://schemas.microsoft.com/office/drawing/2014/main" id="{D057310E-2499-8AFD-AD7B-FF2C1A9F5D85}"/>
              </a:ext>
            </a:extLst>
          </p:cNvPr>
          <p:cNvGrpSpPr/>
          <p:nvPr userDrawn="1"/>
        </p:nvGrpSpPr>
        <p:grpSpPr bwMode="auto">
          <a:xfrm>
            <a:off x="6919435" y="4400835"/>
            <a:ext cx="434101" cy="433668"/>
            <a:chOff x="936" y="1480"/>
            <a:chExt cx="1589" cy="1588"/>
          </a:xfrm>
        </p:grpSpPr>
        <p:grpSp>
          <p:nvGrpSpPr>
            <p:cNvPr id="17" name="组合 33">
              <a:extLst>
                <a:ext uri="{FF2B5EF4-FFF2-40B4-BE49-F238E27FC236}">
                  <a16:creationId xmlns:a16="http://schemas.microsoft.com/office/drawing/2014/main" id="{6BD7812C-C7BE-FB2B-AB80-036ED4E427E1}"/>
                </a:ext>
              </a:extLst>
            </p:cNvPr>
            <p:cNvGrpSpPr/>
            <p:nvPr/>
          </p:nvGrpSpPr>
          <p:grpSpPr bwMode="auto">
            <a:xfrm>
              <a:off x="985" y="1583"/>
              <a:ext cx="1441" cy="1439"/>
              <a:chOff x="1754168" y="3653262"/>
              <a:chExt cx="1857599" cy="1857597"/>
            </a:xfrm>
          </p:grpSpPr>
          <p:sp>
            <p:nvSpPr>
              <p:cNvPr id="22" name="椭圆 339">
                <a:extLst>
                  <a:ext uri="{FF2B5EF4-FFF2-40B4-BE49-F238E27FC236}">
                    <a16:creationId xmlns:a16="http://schemas.microsoft.com/office/drawing/2014/main" id="{02EA62B4-0165-B3DF-C235-B0FA10A178A0}"/>
                  </a:ext>
                </a:extLst>
              </p:cNvPr>
              <p:cNvSpPr/>
              <p:nvPr/>
            </p:nvSpPr>
            <p:spPr>
              <a:xfrm>
                <a:off x="1754168" y="3653262"/>
                <a:ext cx="1857599" cy="1857597"/>
              </a:xfrm>
              <a:prstGeom prst="roundRect">
                <a:avLst/>
              </a:prstGeom>
              <a:solidFill>
                <a:schemeClr val="tx1">
                  <a:lumMod val="50000"/>
                  <a:lumOff val="50000"/>
                </a:schemeClr>
              </a:solid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4000">
                  <a:cs typeface="+mn-ea"/>
                  <a:sym typeface="+mn-lt"/>
                </a:endParaRPr>
              </a:p>
            </p:txBody>
          </p:sp>
          <p:sp>
            <p:nvSpPr>
              <p:cNvPr id="23" name="椭圆 340">
                <a:extLst>
                  <a:ext uri="{FF2B5EF4-FFF2-40B4-BE49-F238E27FC236}">
                    <a16:creationId xmlns:a16="http://schemas.microsoft.com/office/drawing/2014/main" id="{16DE5B90-0AF3-31A4-7F55-91BAF0FD4899}"/>
                  </a:ext>
                </a:extLst>
              </p:cNvPr>
              <p:cNvSpPr/>
              <p:nvPr/>
            </p:nvSpPr>
            <p:spPr>
              <a:xfrm>
                <a:off x="1911556" y="3810650"/>
                <a:ext cx="1542822" cy="1542820"/>
              </a:xfrm>
              <a:prstGeom prst="roundRect">
                <a:avLst/>
              </a:prstGeom>
              <a:solidFill>
                <a:srgbClr val="C20100"/>
              </a:soli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cs typeface="+mn-ea"/>
                  <a:sym typeface="+mn-lt"/>
                </a:endParaRPr>
              </a:p>
            </p:txBody>
          </p:sp>
          <p:sp>
            <p:nvSpPr>
              <p:cNvPr id="24" name="椭圆 341">
                <a:extLst>
                  <a:ext uri="{FF2B5EF4-FFF2-40B4-BE49-F238E27FC236}">
                    <a16:creationId xmlns:a16="http://schemas.microsoft.com/office/drawing/2014/main" id="{82712F62-FC16-AA7D-4B72-A66F9CA21AE0}"/>
                  </a:ext>
                </a:extLst>
              </p:cNvPr>
              <p:cNvSpPr/>
              <p:nvPr/>
            </p:nvSpPr>
            <p:spPr>
              <a:xfrm>
                <a:off x="1890879" y="3789973"/>
                <a:ext cx="1584176" cy="1584174"/>
              </a:xfrm>
              <a:prstGeom prst="roundRect">
                <a:avLst/>
              </a:prstGeom>
              <a:solidFill>
                <a:srgbClr val="B6302E"/>
              </a:solid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4000">
                  <a:solidFill>
                    <a:srgbClr val="0087CF"/>
                  </a:solidFill>
                  <a:cs typeface="+mn-ea"/>
                  <a:sym typeface="+mn-lt"/>
                </a:endParaRPr>
              </a:p>
            </p:txBody>
          </p:sp>
        </p:grpSp>
        <p:grpSp>
          <p:nvGrpSpPr>
            <p:cNvPr id="18" name="组合 4">
              <a:extLst>
                <a:ext uri="{FF2B5EF4-FFF2-40B4-BE49-F238E27FC236}">
                  <a16:creationId xmlns:a16="http://schemas.microsoft.com/office/drawing/2014/main" id="{97ADEB16-595D-943B-82A6-338BC62463E9}"/>
                </a:ext>
              </a:extLst>
            </p:cNvPr>
            <p:cNvGrpSpPr/>
            <p:nvPr/>
          </p:nvGrpSpPr>
          <p:grpSpPr bwMode="auto">
            <a:xfrm>
              <a:off x="936" y="1480"/>
              <a:ext cx="1589" cy="1588"/>
              <a:chOff x="3733576" y="3930057"/>
              <a:chExt cx="1801556" cy="1800152"/>
            </a:xfrm>
          </p:grpSpPr>
          <p:sp>
            <p:nvSpPr>
              <p:cNvPr id="19" name="椭圆 336">
                <a:extLst>
                  <a:ext uri="{FF2B5EF4-FFF2-40B4-BE49-F238E27FC236}">
                    <a16:creationId xmlns:a16="http://schemas.microsoft.com/office/drawing/2014/main" id="{FDB34BF7-DDA2-AFED-E49E-98EDDF9E4BF9}"/>
                  </a:ext>
                </a:extLst>
              </p:cNvPr>
              <p:cNvSpPr/>
              <p:nvPr/>
            </p:nvSpPr>
            <p:spPr>
              <a:xfrm>
                <a:off x="4003576" y="4200057"/>
                <a:ext cx="1260000" cy="1260000"/>
              </a:xfrm>
              <a:prstGeom prst="roundRect">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cs typeface="+mn-ea"/>
                  <a:sym typeface="+mn-lt"/>
                </a:endParaRPr>
              </a:p>
            </p:txBody>
          </p:sp>
          <p:sp>
            <p:nvSpPr>
              <p:cNvPr id="20" name="任意多边形 6">
                <a:extLst>
                  <a:ext uri="{FF2B5EF4-FFF2-40B4-BE49-F238E27FC236}">
                    <a16:creationId xmlns:a16="http://schemas.microsoft.com/office/drawing/2014/main" id="{8AA59C18-A2C5-9AAB-CA4C-9E60397437C7}"/>
                  </a:ext>
                </a:extLst>
              </p:cNvPr>
              <p:cNvSpPr/>
              <p:nvPr/>
            </p:nvSpPr>
            <p:spPr>
              <a:xfrm>
                <a:off x="3734710" y="3930057"/>
                <a:ext cx="1800422" cy="1800152"/>
              </a:xfrm>
              <a:prstGeom prst="roundRect">
                <a:avLst/>
              </a:prstGeom>
              <a:gradFill>
                <a:gsLst>
                  <a:gs pos="0">
                    <a:srgbClr val="F0F0F0"/>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cs typeface="+mn-ea"/>
                  <a:sym typeface="+mn-lt"/>
                </a:endParaRPr>
              </a:p>
            </p:txBody>
          </p:sp>
          <p:sp>
            <p:nvSpPr>
              <p:cNvPr id="21" name="椭圆 7">
                <a:extLst>
                  <a:ext uri="{FF2B5EF4-FFF2-40B4-BE49-F238E27FC236}">
                    <a16:creationId xmlns:a16="http://schemas.microsoft.com/office/drawing/2014/main" id="{EB4E7CAC-E4FA-D18F-69BD-A03A463DD93E}"/>
                  </a:ext>
                </a:extLst>
              </p:cNvPr>
              <p:cNvSpPr/>
              <p:nvPr/>
            </p:nvSpPr>
            <p:spPr>
              <a:xfrm>
                <a:off x="3733576" y="3930057"/>
                <a:ext cx="1800000" cy="1800000"/>
              </a:xfrm>
              <a:prstGeom prst="roundRect">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cs typeface="+mn-ea"/>
                  <a:sym typeface="+mn-lt"/>
                </a:endParaRPr>
              </a:p>
            </p:txBody>
          </p:sp>
        </p:grpSp>
      </p:grpSp>
      <p:grpSp>
        <p:nvGrpSpPr>
          <p:cNvPr id="25" name="组合 24">
            <a:extLst>
              <a:ext uri="{FF2B5EF4-FFF2-40B4-BE49-F238E27FC236}">
                <a16:creationId xmlns:a16="http://schemas.microsoft.com/office/drawing/2014/main" id="{08B00033-ED7B-D1BB-61C7-8059944ECAAA}"/>
              </a:ext>
            </a:extLst>
          </p:cNvPr>
          <p:cNvGrpSpPr/>
          <p:nvPr userDrawn="1"/>
        </p:nvGrpSpPr>
        <p:grpSpPr>
          <a:xfrm>
            <a:off x="42835" y="882239"/>
            <a:ext cx="2639361" cy="2639361"/>
            <a:chOff x="304800" y="673100"/>
            <a:chExt cx="4000500" cy="4000500"/>
          </a:xfrm>
          <a:effectLst>
            <a:outerShdw blurRad="444500" dist="254000" dir="6840000" algn="tr" rotWithShape="0">
              <a:prstClr val="black">
                <a:alpha val="24000"/>
              </a:prstClr>
            </a:outerShdw>
          </a:effectLst>
        </p:grpSpPr>
        <p:sp>
          <p:nvSpPr>
            <p:cNvPr id="26" name="同心圆 344">
              <a:extLst>
                <a:ext uri="{FF2B5EF4-FFF2-40B4-BE49-F238E27FC236}">
                  <a16:creationId xmlns:a16="http://schemas.microsoft.com/office/drawing/2014/main" id="{AA2CCA98-2299-5DAB-F1F0-57E755CF6D44}"/>
                </a:ext>
              </a:extLst>
            </p:cNvPr>
            <p:cNvSpPr/>
            <p:nvPr/>
          </p:nvSpPr>
          <p:spPr>
            <a:xfrm>
              <a:off x="304800" y="673100"/>
              <a:ext cx="4000500" cy="4000500"/>
            </a:xfrm>
            <a:prstGeom prst="roundRect">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C00000"/>
                </a:solidFill>
                <a:cs typeface="+mn-ea"/>
                <a:sym typeface="+mn-lt"/>
              </a:endParaRPr>
            </a:p>
          </p:txBody>
        </p:sp>
        <p:sp>
          <p:nvSpPr>
            <p:cNvPr id="27" name="椭圆 345">
              <a:extLst>
                <a:ext uri="{FF2B5EF4-FFF2-40B4-BE49-F238E27FC236}">
                  <a16:creationId xmlns:a16="http://schemas.microsoft.com/office/drawing/2014/main" id="{AC4B55B6-CA79-FC0C-0F58-BBAE2BCBE40D}"/>
                </a:ext>
              </a:extLst>
            </p:cNvPr>
            <p:cNvSpPr/>
            <p:nvPr/>
          </p:nvSpPr>
          <p:spPr>
            <a:xfrm>
              <a:off x="392113" y="760413"/>
              <a:ext cx="3825874" cy="3825874"/>
            </a:xfrm>
            <a:prstGeom prst="roundRect">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C00000"/>
                </a:solidFill>
                <a:cs typeface="+mn-ea"/>
                <a:sym typeface="+mn-lt"/>
              </a:endParaRPr>
            </a:p>
          </p:txBody>
        </p:sp>
      </p:grpSp>
      <p:grpSp>
        <p:nvGrpSpPr>
          <p:cNvPr id="28" name="组合 27">
            <a:extLst>
              <a:ext uri="{FF2B5EF4-FFF2-40B4-BE49-F238E27FC236}">
                <a16:creationId xmlns:a16="http://schemas.microsoft.com/office/drawing/2014/main" id="{7530C9EF-0F48-9609-08BE-DF6C1ABE9D66}"/>
              </a:ext>
            </a:extLst>
          </p:cNvPr>
          <p:cNvGrpSpPr/>
          <p:nvPr userDrawn="1"/>
        </p:nvGrpSpPr>
        <p:grpSpPr>
          <a:xfrm>
            <a:off x="1609836" y="4767755"/>
            <a:ext cx="1505201" cy="1505201"/>
            <a:chOff x="304800" y="673100"/>
            <a:chExt cx="4000500" cy="4000500"/>
          </a:xfrm>
          <a:effectLst>
            <a:outerShdw blurRad="444500" dist="254000" dir="6840000" algn="tr" rotWithShape="0">
              <a:prstClr val="black">
                <a:alpha val="24000"/>
              </a:prstClr>
            </a:outerShdw>
          </a:effectLst>
        </p:grpSpPr>
        <p:sp>
          <p:nvSpPr>
            <p:cNvPr id="29" name="同心圆 347">
              <a:extLst>
                <a:ext uri="{FF2B5EF4-FFF2-40B4-BE49-F238E27FC236}">
                  <a16:creationId xmlns:a16="http://schemas.microsoft.com/office/drawing/2014/main" id="{A4B1CCF1-D655-97DA-7FB0-106BFDBF88CE}"/>
                </a:ext>
              </a:extLst>
            </p:cNvPr>
            <p:cNvSpPr/>
            <p:nvPr/>
          </p:nvSpPr>
          <p:spPr>
            <a:xfrm>
              <a:off x="304800" y="673100"/>
              <a:ext cx="4000500" cy="4000500"/>
            </a:xfrm>
            <a:prstGeom prst="roundRect">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C00000"/>
                </a:solidFill>
                <a:cs typeface="+mn-ea"/>
                <a:sym typeface="+mn-lt"/>
              </a:endParaRPr>
            </a:p>
          </p:txBody>
        </p:sp>
        <p:sp>
          <p:nvSpPr>
            <p:cNvPr id="30" name="椭圆 348">
              <a:extLst>
                <a:ext uri="{FF2B5EF4-FFF2-40B4-BE49-F238E27FC236}">
                  <a16:creationId xmlns:a16="http://schemas.microsoft.com/office/drawing/2014/main" id="{53743CBA-723C-3215-2C9F-CA28258A5CFA}"/>
                </a:ext>
              </a:extLst>
            </p:cNvPr>
            <p:cNvSpPr/>
            <p:nvPr/>
          </p:nvSpPr>
          <p:spPr>
            <a:xfrm>
              <a:off x="392113" y="760413"/>
              <a:ext cx="3825874" cy="3825874"/>
            </a:xfrm>
            <a:prstGeom prst="roundRect">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C00000"/>
                </a:solidFill>
                <a:cs typeface="+mn-ea"/>
                <a:sym typeface="+mn-lt"/>
              </a:endParaRPr>
            </a:p>
          </p:txBody>
        </p:sp>
      </p:grpSp>
      <p:grpSp>
        <p:nvGrpSpPr>
          <p:cNvPr id="31" name="组合 30">
            <a:extLst>
              <a:ext uri="{FF2B5EF4-FFF2-40B4-BE49-F238E27FC236}">
                <a16:creationId xmlns:a16="http://schemas.microsoft.com/office/drawing/2014/main" id="{3D09D54D-13C5-A17B-4C0E-3B6F9A695398}"/>
              </a:ext>
            </a:extLst>
          </p:cNvPr>
          <p:cNvGrpSpPr/>
          <p:nvPr userDrawn="1"/>
        </p:nvGrpSpPr>
        <p:grpSpPr>
          <a:xfrm>
            <a:off x="2448195" y="0"/>
            <a:ext cx="1505201" cy="1505201"/>
            <a:chOff x="304800" y="673100"/>
            <a:chExt cx="4000500" cy="4000500"/>
          </a:xfrm>
          <a:effectLst>
            <a:outerShdw blurRad="444500" dist="254000" dir="6840000" algn="tr" rotWithShape="0">
              <a:prstClr val="black">
                <a:alpha val="24000"/>
              </a:prstClr>
            </a:outerShdw>
          </a:effectLst>
        </p:grpSpPr>
        <p:sp>
          <p:nvSpPr>
            <p:cNvPr id="32" name="同心圆 350">
              <a:extLst>
                <a:ext uri="{FF2B5EF4-FFF2-40B4-BE49-F238E27FC236}">
                  <a16:creationId xmlns:a16="http://schemas.microsoft.com/office/drawing/2014/main" id="{BC56D653-78C8-D5CA-EE01-32A68603D516}"/>
                </a:ext>
              </a:extLst>
            </p:cNvPr>
            <p:cNvSpPr/>
            <p:nvPr/>
          </p:nvSpPr>
          <p:spPr>
            <a:xfrm>
              <a:off x="304800" y="673100"/>
              <a:ext cx="4000500" cy="4000500"/>
            </a:xfrm>
            <a:prstGeom prst="roundRect">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C00000"/>
                </a:solidFill>
                <a:cs typeface="+mn-ea"/>
                <a:sym typeface="+mn-lt"/>
              </a:endParaRPr>
            </a:p>
          </p:txBody>
        </p:sp>
        <p:sp>
          <p:nvSpPr>
            <p:cNvPr id="33" name="椭圆 351">
              <a:extLst>
                <a:ext uri="{FF2B5EF4-FFF2-40B4-BE49-F238E27FC236}">
                  <a16:creationId xmlns:a16="http://schemas.microsoft.com/office/drawing/2014/main" id="{B31EDB0B-F9A9-AF67-2F9A-CA246B1C4EB6}"/>
                </a:ext>
              </a:extLst>
            </p:cNvPr>
            <p:cNvSpPr/>
            <p:nvPr/>
          </p:nvSpPr>
          <p:spPr>
            <a:xfrm>
              <a:off x="392113" y="760413"/>
              <a:ext cx="3825874" cy="3825874"/>
            </a:xfrm>
            <a:prstGeom prst="roundRect">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C00000"/>
                </a:solidFill>
                <a:cs typeface="+mn-ea"/>
                <a:sym typeface="+mn-lt"/>
              </a:endParaRPr>
            </a:p>
          </p:txBody>
        </p:sp>
      </p:grpSp>
      <p:grpSp>
        <p:nvGrpSpPr>
          <p:cNvPr id="34" name="组合 33">
            <a:extLst>
              <a:ext uri="{FF2B5EF4-FFF2-40B4-BE49-F238E27FC236}">
                <a16:creationId xmlns:a16="http://schemas.microsoft.com/office/drawing/2014/main" id="{FF404E0F-CF46-5DE8-E867-44170FF75BDA}"/>
              </a:ext>
            </a:extLst>
          </p:cNvPr>
          <p:cNvGrpSpPr/>
          <p:nvPr userDrawn="1"/>
        </p:nvGrpSpPr>
        <p:grpSpPr>
          <a:xfrm>
            <a:off x="4319015" y="3973380"/>
            <a:ext cx="1505201" cy="1505201"/>
            <a:chOff x="304800" y="673100"/>
            <a:chExt cx="4000500" cy="4000500"/>
          </a:xfrm>
          <a:effectLst>
            <a:outerShdw blurRad="444500" dist="254000" dir="6840000" algn="tr" rotWithShape="0">
              <a:prstClr val="black">
                <a:alpha val="24000"/>
              </a:prstClr>
            </a:outerShdw>
          </a:effectLst>
        </p:grpSpPr>
        <p:sp>
          <p:nvSpPr>
            <p:cNvPr id="35" name="同心圆 353">
              <a:extLst>
                <a:ext uri="{FF2B5EF4-FFF2-40B4-BE49-F238E27FC236}">
                  <a16:creationId xmlns:a16="http://schemas.microsoft.com/office/drawing/2014/main" id="{16D7CF5B-7153-344F-3AE6-401121F144BB}"/>
                </a:ext>
              </a:extLst>
            </p:cNvPr>
            <p:cNvSpPr/>
            <p:nvPr/>
          </p:nvSpPr>
          <p:spPr>
            <a:xfrm>
              <a:off x="304800" y="673100"/>
              <a:ext cx="4000500" cy="4000500"/>
            </a:xfrm>
            <a:prstGeom prst="roundRect">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C00000"/>
                </a:solidFill>
                <a:cs typeface="+mn-ea"/>
                <a:sym typeface="+mn-lt"/>
              </a:endParaRPr>
            </a:p>
          </p:txBody>
        </p:sp>
        <p:sp>
          <p:nvSpPr>
            <p:cNvPr id="36" name="椭圆 354">
              <a:extLst>
                <a:ext uri="{FF2B5EF4-FFF2-40B4-BE49-F238E27FC236}">
                  <a16:creationId xmlns:a16="http://schemas.microsoft.com/office/drawing/2014/main" id="{C66D50C0-23BC-0458-3A23-A286A1320CC9}"/>
                </a:ext>
              </a:extLst>
            </p:cNvPr>
            <p:cNvSpPr/>
            <p:nvPr/>
          </p:nvSpPr>
          <p:spPr>
            <a:xfrm>
              <a:off x="392113" y="760413"/>
              <a:ext cx="3825874" cy="3825874"/>
            </a:xfrm>
            <a:prstGeom prst="roundRect">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C00000"/>
                </a:solidFill>
                <a:cs typeface="+mn-ea"/>
                <a:sym typeface="+mn-lt"/>
              </a:endParaRPr>
            </a:p>
          </p:txBody>
        </p:sp>
      </p:grpSp>
      <p:grpSp>
        <p:nvGrpSpPr>
          <p:cNvPr id="37" name="组合 36">
            <a:extLst>
              <a:ext uri="{FF2B5EF4-FFF2-40B4-BE49-F238E27FC236}">
                <a16:creationId xmlns:a16="http://schemas.microsoft.com/office/drawing/2014/main" id="{5C6A2549-024C-BF5C-C369-2121EBC430CD}"/>
              </a:ext>
            </a:extLst>
          </p:cNvPr>
          <p:cNvGrpSpPr/>
          <p:nvPr userDrawn="1"/>
        </p:nvGrpSpPr>
        <p:grpSpPr>
          <a:xfrm>
            <a:off x="1720890" y="1757555"/>
            <a:ext cx="3010200" cy="3010200"/>
            <a:chOff x="304800" y="673100"/>
            <a:chExt cx="4000500" cy="4000500"/>
          </a:xfrm>
          <a:effectLst>
            <a:outerShdw blurRad="444500" dist="254000" dir="6840000" algn="tr" rotWithShape="0">
              <a:prstClr val="black">
                <a:alpha val="45000"/>
              </a:prstClr>
            </a:outerShdw>
          </a:effectLst>
        </p:grpSpPr>
        <p:sp>
          <p:nvSpPr>
            <p:cNvPr id="38" name="同心圆 356">
              <a:extLst>
                <a:ext uri="{FF2B5EF4-FFF2-40B4-BE49-F238E27FC236}">
                  <a16:creationId xmlns:a16="http://schemas.microsoft.com/office/drawing/2014/main" id="{ED401A9A-B8DF-11C2-7322-50EA00905330}"/>
                </a:ext>
              </a:extLst>
            </p:cNvPr>
            <p:cNvSpPr/>
            <p:nvPr/>
          </p:nvSpPr>
          <p:spPr>
            <a:xfrm>
              <a:off x="304800" y="673100"/>
              <a:ext cx="4000500" cy="4000500"/>
            </a:xfrm>
            <a:prstGeom prst="roundRect">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C00000"/>
                </a:solidFill>
                <a:cs typeface="+mn-ea"/>
                <a:sym typeface="+mn-lt"/>
              </a:endParaRPr>
            </a:p>
          </p:txBody>
        </p:sp>
        <p:sp>
          <p:nvSpPr>
            <p:cNvPr id="39" name="椭圆 357">
              <a:extLst>
                <a:ext uri="{FF2B5EF4-FFF2-40B4-BE49-F238E27FC236}">
                  <a16:creationId xmlns:a16="http://schemas.microsoft.com/office/drawing/2014/main" id="{3AFB6F6B-07EA-95FF-A7FD-D179B1084322}"/>
                </a:ext>
              </a:extLst>
            </p:cNvPr>
            <p:cNvSpPr/>
            <p:nvPr/>
          </p:nvSpPr>
          <p:spPr>
            <a:xfrm>
              <a:off x="392113" y="760413"/>
              <a:ext cx="3825873" cy="3825873"/>
            </a:xfrm>
            <a:prstGeom prst="roundRect">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C00000"/>
                </a:solidFill>
                <a:cs typeface="+mn-ea"/>
                <a:sym typeface="+mn-lt"/>
              </a:endParaRPr>
            </a:p>
          </p:txBody>
        </p:sp>
        <p:sp>
          <p:nvSpPr>
            <p:cNvPr id="40" name="椭圆 358">
              <a:extLst>
                <a:ext uri="{FF2B5EF4-FFF2-40B4-BE49-F238E27FC236}">
                  <a16:creationId xmlns:a16="http://schemas.microsoft.com/office/drawing/2014/main" id="{3D5A30D6-10AE-1D3E-B4A9-3E16DCA08433}"/>
                </a:ext>
              </a:extLst>
            </p:cNvPr>
            <p:cNvSpPr/>
            <p:nvPr/>
          </p:nvSpPr>
          <p:spPr>
            <a:xfrm>
              <a:off x="678449" y="1046749"/>
              <a:ext cx="3253201" cy="3253201"/>
            </a:xfrm>
            <a:prstGeom prst="roundRect">
              <a:avLst/>
            </a:prstGeom>
            <a:solidFill>
              <a:schemeClr val="bg1">
                <a:lumMod val="85000"/>
              </a:schemeClr>
            </a:solidFill>
            <a:ln>
              <a:noFill/>
            </a:ln>
            <a:effectLst>
              <a:innerShdw blurRad="241300" dist="101600" dir="18240000">
                <a:prstClr val="black">
                  <a:alpha val="4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C00000"/>
                </a:solidFill>
                <a:cs typeface="+mn-ea"/>
                <a:sym typeface="+mn-lt"/>
              </a:endParaRPr>
            </a:p>
          </p:txBody>
        </p:sp>
      </p:grpSp>
      <p:grpSp>
        <p:nvGrpSpPr>
          <p:cNvPr id="41" name="组合 40">
            <a:extLst>
              <a:ext uri="{FF2B5EF4-FFF2-40B4-BE49-F238E27FC236}">
                <a16:creationId xmlns:a16="http://schemas.microsoft.com/office/drawing/2014/main" id="{F01D605A-37BF-2087-8270-F66E5F51A4C2}"/>
              </a:ext>
            </a:extLst>
          </p:cNvPr>
          <p:cNvGrpSpPr/>
          <p:nvPr userDrawn="1"/>
        </p:nvGrpSpPr>
        <p:grpSpPr>
          <a:xfrm>
            <a:off x="522783" y="3638928"/>
            <a:ext cx="1111308" cy="1111308"/>
            <a:chOff x="304800" y="673100"/>
            <a:chExt cx="4000500" cy="4000500"/>
          </a:xfrm>
          <a:effectLst>
            <a:outerShdw blurRad="444500" dist="254000" dir="6840000" algn="tr" rotWithShape="0">
              <a:prstClr val="black">
                <a:alpha val="24000"/>
              </a:prstClr>
            </a:outerShdw>
          </a:effectLst>
        </p:grpSpPr>
        <p:sp>
          <p:nvSpPr>
            <p:cNvPr id="42" name="同心圆 360">
              <a:extLst>
                <a:ext uri="{FF2B5EF4-FFF2-40B4-BE49-F238E27FC236}">
                  <a16:creationId xmlns:a16="http://schemas.microsoft.com/office/drawing/2014/main" id="{1B3568E1-5A41-A5F7-E054-143DC65258CD}"/>
                </a:ext>
              </a:extLst>
            </p:cNvPr>
            <p:cNvSpPr/>
            <p:nvPr/>
          </p:nvSpPr>
          <p:spPr>
            <a:xfrm>
              <a:off x="304800" y="673100"/>
              <a:ext cx="4000500" cy="4000500"/>
            </a:xfrm>
            <a:prstGeom prst="roundRect">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C00000"/>
                </a:solidFill>
                <a:cs typeface="+mn-ea"/>
                <a:sym typeface="+mn-lt"/>
              </a:endParaRPr>
            </a:p>
          </p:txBody>
        </p:sp>
        <p:sp>
          <p:nvSpPr>
            <p:cNvPr id="43" name="椭圆 361">
              <a:extLst>
                <a:ext uri="{FF2B5EF4-FFF2-40B4-BE49-F238E27FC236}">
                  <a16:creationId xmlns:a16="http://schemas.microsoft.com/office/drawing/2014/main" id="{3ECF1251-E774-CBB2-B724-65EBA0913DD9}"/>
                </a:ext>
              </a:extLst>
            </p:cNvPr>
            <p:cNvSpPr/>
            <p:nvPr/>
          </p:nvSpPr>
          <p:spPr>
            <a:xfrm>
              <a:off x="392113" y="760413"/>
              <a:ext cx="3825874" cy="3825874"/>
            </a:xfrm>
            <a:prstGeom prst="roundRect">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C00000"/>
                </a:solidFill>
                <a:cs typeface="+mn-ea"/>
                <a:sym typeface="+mn-lt"/>
              </a:endParaRPr>
            </a:p>
          </p:txBody>
        </p:sp>
      </p:grpSp>
      <p:grpSp>
        <p:nvGrpSpPr>
          <p:cNvPr id="44" name="组合 43">
            <a:extLst>
              <a:ext uri="{FF2B5EF4-FFF2-40B4-BE49-F238E27FC236}">
                <a16:creationId xmlns:a16="http://schemas.microsoft.com/office/drawing/2014/main" id="{E08758D8-E118-E25B-6A66-BC63B6D6090C}"/>
              </a:ext>
            </a:extLst>
          </p:cNvPr>
          <p:cNvGrpSpPr/>
          <p:nvPr userDrawn="1"/>
        </p:nvGrpSpPr>
        <p:grpSpPr>
          <a:xfrm>
            <a:off x="4921362" y="2585231"/>
            <a:ext cx="555655" cy="555655"/>
            <a:chOff x="304800" y="673100"/>
            <a:chExt cx="4000500" cy="4000500"/>
          </a:xfrm>
          <a:effectLst>
            <a:outerShdw blurRad="444500" dist="254000" dir="6840000" algn="tr" rotWithShape="0">
              <a:prstClr val="black">
                <a:alpha val="24000"/>
              </a:prstClr>
            </a:outerShdw>
          </a:effectLst>
        </p:grpSpPr>
        <p:sp>
          <p:nvSpPr>
            <p:cNvPr id="45" name="同心圆 363">
              <a:extLst>
                <a:ext uri="{FF2B5EF4-FFF2-40B4-BE49-F238E27FC236}">
                  <a16:creationId xmlns:a16="http://schemas.microsoft.com/office/drawing/2014/main" id="{E35A74C0-A86B-6C2F-883D-DC9D187DE4AF}"/>
                </a:ext>
              </a:extLst>
            </p:cNvPr>
            <p:cNvSpPr/>
            <p:nvPr/>
          </p:nvSpPr>
          <p:spPr>
            <a:xfrm>
              <a:off x="304800" y="673100"/>
              <a:ext cx="4000500" cy="4000500"/>
            </a:xfrm>
            <a:prstGeom prst="roundRect">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C00000"/>
                </a:solidFill>
                <a:cs typeface="+mn-ea"/>
                <a:sym typeface="+mn-lt"/>
              </a:endParaRPr>
            </a:p>
          </p:txBody>
        </p:sp>
        <p:sp>
          <p:nvSpPr>
            <p:cNvPr id="46" name="椭圆 364">
              <a:extLst>
                <a:ext uri="{FF2B5EF4-FFF2-40B4-BE49-F238E27FC236}">
                  <a16:creationId xmlns:a16="http://schemas.microsoft.com/office/drawing/2014/main" id="{3C852D0C-3A85-F62C-FC9F-DE8BD524C2FA}"/>
                </a:ext>
              </a:extLst>
            </p:cNvPr>
            <p:cNvSpPr/>
            <p:nvPr/>
          </p:nvSpPr>
          <p:spPr>
            <a:xfrm>
              <a:off x="392113" y="760413"/>
              <a:ext cx="3825874" cy="3825874"/>
            </a:xfrm>
            <a:prstGeom prst="roundRect">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C00000"/>
                </a:solidFill>
                <a:cs typeface="+mn-ea"/>
                <a:sym typeface="+mn-lt"/>
              </a:endParaRPr>
            </a:p>
          </p:txBody>
        </p:sp>
      </p:grpSp>
      <p:sp>
        <p:nvSpPr>
          <p:cNvPr id="47" name="燕尾形 3">
            <a:extLst>
              <a:ext uri="{FF2B5EF4-FFF2-40B4-BE49-F238E27FC236}">
                <a16:creationId xmlns:a16="http://schemas.microsoft.com/office/drawing/2014/main" id="{23731C04-FDD1-2D1A-2737-0794189F1138}"/>
              </a:ext>
            </a:extLst>
          </p:cNvPr>
          <p:cNvSpPr/>
          <p:nvPr userDrawn="1"/>
        </p:nvSpPr>
        <p:spPr>
          <a:xfrm>
            <a:off x="10648521" y="1931670"/>
            <a:ext cx="447675" cy="447675"/>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cs typeface="+mn-ea"/>
              <a:sym typeface="+mn-lt"/>
            </a:endParaRPr>
          </a:p>
        </p:txBody>
      </p:sp>
      <p:sp>
        <p:nvSpPr>
          <p:cNvPr id="48" name="燕尾形 2">
            <a:extLst>
              <a:ext uri="{FF2B5EF4-FFF2-40B4-BE49-F238E27FC236}">
                <a16:creationId xmlns:a16="http://schemas.microsoft.com/office/drawing/2014/main" id="{10CC8298-D06B-67B3-0BB6-84F4F8033206}"/>
              </a:ext>
            </a:extLst>
          </p:cNvPr>
          <p:cNvSpPr/>
          <p:nvPr userDrawn="1"/>
        </p:nvSpPr>
        <p:spPr>
          <a:xfrm>
            <a:off x="10947288" y="1931670"/>
            <a:ext cx="447675" cy="447675"/>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cs typeface="+mn-ea"/>
              <a:sym typeface="+mn-lt"/>
            </a:endParaRPr>
          </a:p>
        </p:txBody>
      </p:sp>
      <p:pic>
        <p:nvPicPr>
          <p:cNvPr id="49" name="图片 48">
            <a:extLst>
              <a:ext uri="{FF2B5EF4-FFF2-40B4-BE49-F238E27FC236}">
                <a16:creationId xmlns:a16="http://schemas.microsoft.com/office/drawing/2014/main" id="{D81BABF4-CEAF-4DFE-4978-EA72BC64D4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1469" y="1719309"/>
            <a:ext cx="4198517" cy="2971872"/>
          </a:xfrm>
          <a:prstGeom prst="rect">
            <a:avLst/>
          </a:prstGeom>
        </p:spPr>
      </p:pic>
    </p:spTree>
    <p:extLst>
      <p:ext uri="{BB962C8B-B14F-4D97-AF65-F5344CB8AC3E}">
        <p14:creationId xmlns:p14="http://schemas.microsoft.com/office/powerpoint/2010/main" val="1228646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1000"/>
                                        <p:tgtEl>
                                          <p:spTgt spid="48"/>
                                        </p:tgtEl>
                                      </p:cBhvr>
                                    </p:animEffect>
                                    <p:anim calcmode="lin" valueType="num">
                                      <p:cBhvr>
                                        <p:cTn id="13" dur="1000" fill="hold"/>
                                        <p:tgtEl>
                                          <p:spTgt spid="48"/>
                                        </p:tgtEl>
                                        <p:attrNameLst>
                                          <p:attrName>ppt_x</p:attrName>
                                        </p:attrNameLst>
                                      </p:cBhvr>
                                      <p:tavLst>
                                        <p:tav tm="0">
                                          <p:val>
                                            <p:strVal val="#ppt_x"/>
                                          </p:val>
                                        </p:tav>
                                        <p:tav tm="100000">
                                          <p:val>
                                            <p:strVal val="#ppt_x"/>
                                          </p:val>
                                        </p:tav>
                                      </p:tavLst>
                                    </p:anim>
                                    <p:anim calcmode="lin" valueType="num">
                                      <p:cBhvr>
                                        <p:cTn id="14"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ldLvl="0" animBg="1"/>
      <p:bldP spid="48" grpId="0" bldLvl="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页脚占位符 6">
            <a:extLst>
              <a:ext uri="{FF2B5EF4-FFF2-40B4-BE49-F238E27FC236}">
                <a16:creationId xmlns:a16="http://schemas.microsoft.com/office/drawing/2014/main" id="{771D8AB5-02C1-5162-9D92-4F35ECDA31A2}"/>
              </a:ext>
            </a:extLst>
          </p:cNvPr>
          <p:cNvSpPr>
            <a:spLocks noGrp="1"/>
          </p:cNvSpPr>
          <p:nvPr>
            <p:ph type="ftr" sz="quarter" idx="10"/>
          </p:nvPr>
        </p:nvSpPr>
        <p:spPr/>
        <p:txBody>
          <a:bodyPr/>
          <a:lstStyle/>
          <a:p>
            <a:r>
              <a:rPr lang="zh-CN" altLang="en-US"/>
              <a:t>岐麦教育</a:t>
            </a:r>
            <a:r>
              <a:rPr lang="en-US" altLang="zh-CN"/>
              <a:t>: 17753651388</a:t>
            </a:r>
            <a:endParaRPr lang="zh-CN" altLang="en-US"/>
          </a:p>
        </p:txBody>
      </p:sp>
      <p:sp>
        <p:nvSpPr>
          <p:cNvPr id="8" name="灯片编号占位符 7">
            <a:extLst>
              <a:ext uri="{FF2B5EF4-FFF2-40B4-BE49-F238E27FC236}">
                <a16:creationId xmlns:a16="http://schemas.microsoft.com/office/drawing/2014/main" id="{19749A1B-3FC3-6242-3E6F-8237A396BBC8}"/>
              </a:ext>
            </a:extLst>
          </p:cNvPr>
          <p:cNvSpPr>
            <a:spLocks noGrp="1"/>
          </p:cNvSpPr>
          <p:nvPr>
            <p:ph type="sldNum" sz="quarter" idx="11"/>
          </p:nvPr>
        </p:nvSpPr>
        <p:spPr>
          <a:xfrm>
            <a:off x="8610600" y="6356350"/>
            <a:ext cx="2743200" cy="365125"/>
          </a:xfrm>
          <a:prstGeom prst="rect">
            <a:avLst/>
          </a:prstGeom>
        </p:spPr>
        <p:txBody>
          <a:bodyPr/>
          <a:lstStyle/>
          <a:p>
            <a:fld id="{E009E858-3AA9-4B36-B563-7DA653C58495}" type="slidenum">
              <a:rPr lang="zh-CN" altLang="en-US" smtClean="0"/>
              <a:t>‹#›</a:t>
            </a:fld>
            <a:endParaRPr lang="zh-CN" altLang="en-US"/>
          </a:p>
        </p:txBody>
      </p:sp>
      <p:sp>
        <p:nvSpPr>
          <p:cNvPr id="9" name="任意多边形 17">
            <a:extLst>
              <a:ext uri="{FF2B5EF4-FFF2-40B4-BE49-F238E27FC236}">
                <a16:creationId xmlns:a16="http://schemas.microsoft.com/office/drawing/2014/main" id="{5ADDCACB-39DB-56F4-F5E6-15F7184A2A5A}"/>
              </a:ext>
            </a:extLst>
          </p:cNvPr>
          <p:cNvSpPr/>
          <p:nvPr userDrawn="1"/>
        </p:nvSpPr>
        <p:spPr bwMode="auto">
          <a:xfrm>
            <a:off x="1711035" y="290946"/>
            <a:ext cx="4526231" cy="5619404"/>
          </a:xfrm>
          <a:prstGeom prst="rect">
            <a:avLst/>
          </a:prstGeom>
          <a:solidFill>
            <a:srgbClr val="0070C0"/>
          </a:solidFill>
          <a:ln>
            <a:noFill/>
          </a:ln>
          <a:effectLst>
            <a:outerShdw blurRad="50800" dist="38100" dir="2700000" algn="tl" rotWithShape="0">
              <a:prstClr val="black">
                <a:alpha val="40000"/>
              </a:prstClr>
            </a:outerShdw>
          </a:effectLst>
        </p:spPr>
        <p:txBody>
          <a:bodyPr anchor="ctr"/>
          <a:lstStyle/>
          <a:p>
            <a:endParaRPr lang="zh-CN" altLang="en-US">
              <a:latin typeface="+mn-lt"/>
              <a:ea typeface="+mn-ea"/>
              <a:cs typeface="+mn-ea"/>
              <a:sym typeface="+mn-lt"/>
            </a:endParaRPr>
          </a:p>
        </p:txBody>
      </p:sp>
      <p:sp>
        <p:nvSpPr>
          <p:cNvPr id="10" name="Text Box 20">
            <a:extLst>
              <a:ext uri="{FF2B5EF4-FFF2-40B4-BE49-F238E27FC236}">
                <a16:creationId xmlns:a16="http://schemas.microsoft.com/office/drawing/2014/main" id="{23C337D2-2525-375B-31B9-445E0151EA39}"/>
              </a:ext>
            </a:extLst>
          </p:cNvPr>
          <p:cNvSpPr txBox="1">
            <a:spLocks noChangeArrowheads="1"/>
          </p:cNvSpPr>
          <p:nvPr userDrawn="1"/>
        </p:nvSpPr>
        <p:spPr bwMode="auto">
          <a:xfrm>
            <a:off x="2300090" y="3136612"/>
            <a:ext cx="283400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dist" eaLnBrk="1" hangingPunct="1">
              <a:lnSpc>
                <a:spcPct val="100000"/>
              </a:lnSpc>
              <a:spcBef>
                <a:spcPct val="0"/>
              </a:spcBef>
              <a:buFont typeface="Arial" panose="020B0604020202020204" pitchFamily="34" charset="0"/>
              <a:buNone/>
            </a:pPr>
            <a:r>
              <a:rPr lang="zh-CN" altLang="en-US" sz="3200" b="1">
                <a:solidFill>
                  <a:srgbClr val="FFFFFF"/>
                </a:solidFill>
                <a:latin typeface="+mn-lt"/>
                <a:ea typeface="+mn-ea"/>
                <a:cs typeface="+mn-ea"/>
                <a:sym typeface="+mn-lt"/>
              </a:rPr>
              <a:t>CONTENTS</a:t>
            </a:r>
          </a:p>
        </p:txBody>
      </p:sp>
      <p:sp>
        <p:nvSpPr>
          <p:cNvPr id="12" name="椭圆 25">
            <a:extLst>
              <a:ext uri="{FF2B5EF4-FFF2-40B4-BE49-F238E27FC236}">
                <a16:creationId xmlns:a16="http://schemas.microsoft.com/office/drawing/2014/main" id="{CA5D7F38-C24D-676B-7ABA-E95A0AD71725}"/>
              </a:ext>
            </a:extLst>
          </p:cNvPr>
          <p:cNvSpPr>
            <a:spLocks noChangeArrowheads="1"/>
          </p:cNvSpPr>
          <p:nvPr userDrawn="1"/>
        </p:nvSpPr>
        <p:spPr bwMode="auto">
          <a:xfrm>
            <a:off x="5698833" y="427552"/>
            <a:ext cx="1032768" cy="103054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3200">
              <a:solidFill>
                <a:srgbClr val="FFFFFF"/>
              </a:solidFill>
              <a:latin typeface="+mn-lt"/>
              <a:ea typeface="+mn-ea"/>
              <a:cs typeface="+mn-ea"/>
              <a:sym typeface="+mn-lt"/>
            </a:endParaRPr>
          </a:p>
        </p:txBody>
      </p:sp>
      <p:sp>
        <p:nvSpPr>
          <p:cNvPr id="13" name="椭圆 28">
            <a:extLst>
              <a:ext uri="{FF2B5EF4-FFF2-40B4-BE49-F238E27FC236}">
                <a16:creationId xmlns:a16="http://schemas.microsoft.com/office/drawing/2014/main" id="{FA8B1201-E9B1-A6C0-48D2-A3D03F74828D}"/>
              </a:ext>
            </a:extLst>
          </p:cNvPr>
          <p:cNvSpPr>
            <a:spLocks noChangeArrowheads="1"/>
          </p:cNvSpPr>
          <p:nvPr userDrawn="1"/>
        </p:nvSpPr>
        <p:spPr bwMode="auto">
          <a:xfrm>
            <a:off x="5668826" y="1825351"/>
            <a:ext cx="1032768" cy="103276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3200">
              <a:solidFill>
                <a:srgbClr val="FFFFFF"/>
              </a:solidFill>
              <a:latin typeface="+mn-lt"/>
              <a:ea typeface="+mn-ea"/>
              <a:cs typeface="+mn-ea"/>
              <a:sym typeface="+mn-lt"/>
            </a:endParaRPr>
          </a:p>
        </p:txBody>
      </p:sp>
      <p:sp>
        <p:nvSpPr>
          <p:cNvPr id="15" name="椭圆 31">
            <a:extLst>
              <a:ext uri="{FF2B5EF4-FFF2-40B4-BE49-F238E27FC236}">
                <a16:creationId xmlns:a16="http://schemas.microsoft.com/office/drawing/2014/main" id="{04A8A77A-1D47-EF06-A2E9-A84AAD2C11ED}"/>
              </a:ext>
            </a:extLst>
          </p:cNvPr>
          <p:cNvSpPr>
            <a:spLocks noChangeArrowheads="1"/>
          </p:cNvSpPr>
          <p:nvPr userDrawn="1"/>
        </p:nvSpPr>
        <p:spPr bwMode="auto">
          <a:xfrm>
            <a:off x="5774510" y="501002"/>
            <a:ext cx="881414" cy="883641"/>
          </a:xfrm>
          <a:prstGeom prst="ellipse">
            <a:avLst/>
          </a:prstGeom>
          <a:solidFill>
            <a:srgbClr val="0070C0"/>
          </a:solidFill>
          <a:ln>
            <a:noFill/>
          </a:ln>
        </p:spPr>
        <p:txBody>
          <a:bodyPr lIns="0" tIns="0" rIns="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3600">
                <a:solidFill>
                  <a:srgbClr val="FFFFFF"/>
                </a:solidFill>
                <a:latin typeface="+mn-lt"/>
                <a:ea typeface="+mn-ea"/>
                <a:cs typeface="+mn-ea"/>
                <a:sym typeface="+mn-lt"/>
              </a:rPr>
              <a:t>01</a:t>
            </a:r>
          </a:p>
        </p:txBody>
      </p:sp>
      <p:sp>
        <p:nvSpPr>
          <p:cNvPr id="16" name="椭圆 32">
            <a:extLst>
              <a:ext uri="{FF2B5EF4-FFF2-40B4-BE49-F238E27FC236}">
                <a16:creationId xmlns:a16="http://schemas.microsoft.com/office/drawing/2014/main" id="{B2BDD85B-C0DE-52C2-279B-4F0532E1DE59}"/>
              </a:ext>
            </a:extLst>
          </p:cNvPr>
          <p:cNvSpPr>
            <a:spLocks noChangeArrowheads="1"/>
          </p:cNvSpPr>
          <p:nvPr userDrawn="1"/>
        </p:nvSpPr>
        <p:spPr bwMode="auto">
          <a:xfrm>
            <a:off x="5742276" y="1901028"/>
            <a:ext cx="883641" cy="881414"/>
          </a:xfrm>
          <a:prstGeom prst="ellipse">
            <a:avLst/>
          </a:prstGeom>
          <a:solidFill>
            <a:srgbClr val="0070C0"/>
          </a:solidFill>
          <a:ln>
            <a:noFill/>
          </a:ln>
        </p:spPr>
        <p:txBody>
          <a:bodyPr lIns="0" tIns="0" rIns="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3600">
                <a:solidFill>
                  <a:srgbClr val="FFFFFF"/>
                </a:solidFill>
                <a:latin typeface="+mn-lt"/>
                <a:ea typeface="+mn-ea"/>
                <a:cs typeface="+mn-ea"/>
                <a:sym typeface="+mn-lt"/>
              </a:rPr>
              <a:t>02</a:t>
            </a:r>
          </a:p>
        </p:txBody>
      </p:sp>
      <p:sp>
        <p:nvSpPr>
          <p:cNvPr id="20" name="矩形 19">
            <a:extLst>
              <a:ext uri="{FF2B5EF4-FFF2-40B4-BE49-F238E27FC236}">
                <a16:creationId xmlns:a16="http://schemas.microsoft.com/office/drawing/2014/main" id="{B07EFA63-CAA4-A4F3-5A83-8291D167846D}"/>
              </a:ext>
            </a:extLst>
          </p:cNvPr>
          <p:cNvSpPr/>
          <p:nvPr userDrawn="1"/>
        </p:nvSpPr>
        <p:spPr>
          <a:xfrm>
            <a:off x="7206066" y="556197"/>
            <a:ext cx="3328449" cy="77325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Font typeface="Wingdings" panose="05000000000000000000" pitchFamily="2" charset="2"/>
              <a:buNone/>
            </a:pPr>
            <a:endParaRPr lang="zh-CN" altLang="en-US" sz="3200">
              <a:cs typeface="+mn-ea"/>
              <a:sym typeface="+mn-lt"/>
            </a:endParaRPr>
          </a:p>
        </p:txBody>
      </p:sp>
      <p:sp>
        <p:nvSpPr>
          <p:cNvPr id="21" name="矩形 20">
            <a:extLst>
              <a:ext uri="{FF2B5EF4-FFF2-40B4-BE49-F238E27FC236}">
                <a16:creationId xmlns:a16="http://schemas.microsoft.com/office/drawing/2014/main" id="{02791D36-E902-06EC-705E-93E44EFF4B68}"/>
              </a:ext>
            </a:extLst>
          </p:cNvPr>
          <p:cNvSpPr/>
          <p:nvPr userDrawn="1"/>
        </p:nvSpPr>
        <p:spPr>
          <a:xfrm>
            <a:off x="7206067" y="1958721"/>
            <a:ext cx="3328449" cy="77325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Font typeface="Wingdings" panose="05000000000000000000" pitchFamily="2" charset="2"/>
              <a:buNone/>
            </a:pPr>
            <a:endParaRPr lang="zh-CN" altLang="en-US" sz="3200">
              <a:cs typeface="+mn-ea"/>
              <a:sym typeface="+mn-lt"/>
            </a:endParaRPr>
          </a:p>
        </p:txBody>
      </p:sp>
      <p:sp>
        <p:nvSpPr>
          <p:cNvPr id="6" name="文本占位符 5">
            <a:extLst>
              <a:ext uri="{FF2B5EF4-FFF2-40B4-BE49-F238E27FC236}">
                <a16:creationId xmlns:a16="http://schemas.microsoft.com/office/drawing/2014/main" id="{C5C8CBE5-8AFF-020D-3143-B0ECB6680944}"/>
              </a:ext>
            </a:extLst>
          </p:cNvPr>
          <p:cNvSpPr>
            <a:spLocks noGrp="1"/>
          </p:cNvSpPr>
          <p:nvPr>
            <p:ph type="body" sz="quarter" idx="12" hasCustomPrompt="1"/>
          </p:nvPr>
        </p:nvSpPr>
        <p:spPr>
          <a:xfrm>
            <a:off x="7306887" y="698790"/>
            <a:ext cx="3084513" cy="558800"/>
          </a:xfrm>
        </p:spPr>
        <p:txBody>
          <a:bodyPr>
            <a:noAutofit/>
          </a:bodyPr>
          <a:lstStyle>
            <a:lvl1pPr marL="0" indent="0">
              <a:buNone/>
              <a:defRPr sz="2400" b="1">
                <a:solidFill>
                  <a:schemeClr val="bg1"/>
                </a:solidFill>
                <a:latin typeface="微软雅黑" panose="020B0503020204020204" pitchFamily="34" charset="-122"/>
                <a:ea typeface="微软雅黑" panose="020B0503020204020204" pitchFamily="34" charset="-122"/>
              </a:defRPr>
            </a:lvl1pPr>
          </a:lstStyle>
          <a:p>
            <a:pPr lvl="0"/>
            <a:r>
              <a:rPr lang="zh-CN" altLang="en-US" dirty="0"/>
              <a:t>此处编辑母版文本</a:t>
            </a:r>
          </a:p>
        </p:txBody>
      </p:sp>
      <p:sp>
        <p:nvSpPr>
          <p:cNvPr id="26" name="文本占位符 5">
            <a:extLst>
              <a:ext uri="{FF2B5EF4-FFF2-40B4-BE49-F238E27FC236}">
                <a16:creationId xmlns:a16="http://schemas.microsoft.com/office/drawing/2014/main" id="{184716BF-F3B9-F2BA-D4A7-4BF401A70EAD}"/>
              </a:ext>
            </a:extLst>
          </p:cNvPr>
          <p:cNvSpPr>
            <a:spLocks noGrp="1"/>
          </p:cNvSpPr>
          <p:nvPr>
            <p:ph type="body" sz="quarter" idx="13" hasCustomPrompt="1"/>
          </p:nvPr>
        </p:nvSpPr>
        <p:spPr>
          <a:xfrm>
            <a:off x="7306887" y="2056353"/>
            <a:ext cx="3084513" cy="558800"/>
          </a:xfrm>
        </p:spPr>
        <p:txBody>
          <a:bodyPr>
            <a:noAutofit/>
          </a:bodyPr>
          <a:lstStyle>
            <a:lvl1pPr marL="0" indent="0">
              <a:buNone/>
              <a:defRPr sz="2400" b="1">
                <a:solidFill>
                  <a:schemeClr val="bg1"/>
                </a:solidFill>
                <a:latin typeface="微软雅黑" panose="020B0503020204020204" pitchFamily="34" charset="-122"/>
                <a:ea typeface="微软雅黑" panose="020B0503020204020204" pitchFamily="34" charset="-122"/>
              </a:defRPr>
            </a:lvl1pPr>
          </a:lstStyle>
          <a:p>
            <a:pPr lvl="0"/>
            <a:r>
              <a:rPr lang="zh-CN" altLang="en-US" dirty="0"/>
              <a:t>此处编辑母版文本</a:t>
            </a:r>
          </a:p>
        </p:txBody>
      </p:sp>
      <p:sp>
        <p:nvSpPr>
          <p:cNvPr id="3" name="内容占位符 2">
            <a:extLst>
              <a:ext uri="{FF2B5EF4-FFF2-40B4-BE49-F238E27FC236}">
                <a16:creationId xmlns:a16="http://schemas.microsoft.com/office/drawing/2014/main" id="{147151EE-846C-D9A4-1F4E-BFEF9C2D8745}"/>
              </a:ext>
            </a:extLst>
          </p:cNvPr>
          <p:cNvSpPr>
            <a:spLocks noGrp="1"/>
          </p:cNvSpPr>
          <p:nvPr>
            <p:ph sz="quarter" idx="16" hasCustomPrompt="1"/>
          </p:nvPr>
        </p:nvSpPr>
        <p:spPr>
          <a:xfrm>
            <a:off x="2186246" y="1528763"/>
            <a:ext cx="3061695" cy="1254125"/>
          </a:xfrm>
        </p:spPr>
        <p:txBody>
          <a:bodyPr>
            <a:noAutofit/>
          </a:bodyPr>
          <a:lstStyle>
            <a:lvl1pPr marL="0" indent="0">
              <a:buNone/>
              <a:defRPr sz="5400" b="1">
                <a:solidFill>
                  <a:srgbClr val="F2F2F2"/>
                </a:solidFill>
              </a:defRPr>
            </a:lvl1pPr>
          </a:lstStyle>
          <a:p>
            <a:pPr lvl="0"/>
            <a:r>
              <a:rPr lang="zh-CN" altLang="en-US" dirty="0"/>
              <a:t>单击母版</a:t>
            </a:r>
          </a:p>
        </p:txBody>
      </p:sp>
    </p:spTree>
    <p:extLst>
      <p:ext uri="{BB962C8B-B14F-4D97-AF65-F5344CB8AC3E}">
        <p14:creationId xmlns:p14="http://schemas.microsoft.com/office/powerpoint/2010/main" val="986081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7" name="页脚占位符 6">
            <a:extLst>
              <a:ext uri="{FF2B5EF4-FFF2-40B4-BE49-F238E27FC236}">
                <a16:creationId xmlns:a16="http://schemas.microsoft.com/office/drawing/2014/main" id="{771D8AB5-02C1-5162-9D92-4F35ECDA31A2}"/>
              </a:ext>
            </a:extLst>
          </p:cNvPr>
          <p:cNvSpPr>
            <a:spLocks noGrp="1"/>
          </p:cNvSpPr>
          <p:nvPr>
            <p:ph type="ftr" sz="quarter" idx="10"/>
          </p:nvPr>
        </p:nvSpPr>
        <p:spPr/>
        <p:txBody>
          <a:bodyPr/>
          <a:lstStyle/>
          <a:p>
            <a:r>
              <a:rPr lang="zh-CN" altLang="en-US"/>
              <a:t>岐麦教育</a:t>
            </a:r>
            <a:r>
              <a:rPr lang="en-US" altLang="zh-CN"/>
              <a:t>: 17753651388</a:t>
            </a:r>
            <a:endParaRPr lang="zh-CN" altLang="en-US"/>
          </a:p>
        </p:txBody>
      </p:sp>
      <p:sp>
        <p:nvSpPr>
          <p:cNvPr id="8" name="灯片编号占位符 7">
            <a:extLst>
              <a:ext uri="{FF2B5EF4-FFF2-40B4-BE49-F238E27FC236}">
                <a16:creationId xmlns:a16="http://schemas.microsoft.com/office/drawing/2014/main" id="{19749A1B-3FC3-6242-3E6F-8237A396BBC8}"/>
              </a:ext>
            </a:extLst>
          </p:cNvPr>
          <p:cNvSpPr>
            <a:spLocks noGrp="1"/>
          </p:cNvSpPr>
          <p:nvPr>
            <p:ph type="sldNum" sz="quarter" idx="11"/>
          </p:nvPr>
        </p:nvSpPr>
        <p:spPr>
          <a:xfrm>
            <a:off x="8610600" y="6356350"/>
            <a:ext cx="2743200" cy="365125"/>
          </a:xfrm>
          <a:prstGeom prst="rect">
            <a:avLst/>
          </a:prstGeom>
        </p:spPr>
        <p:txBody>
          <a:bodyPr/>
          <a:lstStyle/>
          <a:p>
            <a:fld id="{E009E858-3AA9-4B36-B563-7DA653C58495}" type="slidenum">
              <a:rPr lang="zh-CN" altLang="en-US" smtClean="0"/>
              <a:t>‹#›</a:t>
            </a:fld>
            <a:endParaRPr lang="zh-CN" altLang="en-US"/>
          </a:p>
        </p:txBody>
      </p:sp>
      <p:sp>
        <p:nvSpPr>
          <p:cNvPr id="9" name="任意多边形 17">
            <a:extLst>
              <a:ext uri="{FF2B5EF4-FFF2-40B4-BE49-F238E27FC236}">
                <a16:creationId xmlns:a16="http://schemas.microsoft.com/office/drawing/2014/main" id="{5ADDCACB-39DB-56F4-F5E6-15F7184A2A5A}"/>
              </a:ext>
            </a:extLst>
          </p:cNvPr>
          <p:cNvSpPr/>
          <p:nvPr userDrawn="1"/>
        </p:nvSpPr>
        <p:spPr bwMode="auto">
          <a:xfrm>
            <a:off x="1711035" y="290946"/>
            <a:ext cx="4526231" cy="5619404"/>
          </a:xfrm>
          <a:prstGeom prst="rect">
            <a:avLst/>
          </a:prstGeom>
          <a:solidFill>
            <a:srgbClr val="0070C0"/>
          </a:solidFill>
          <a:ln>
            <a:noFill/>
          </a:ln>
          <a:effectLst>
            <a:outerShdw blurRad="50800" dist="38100" dir="2700000" algn="tl" rotWithShape="0">
              <a:prstClr val="black">
                <a:alpha val="40000"/>
              </a:prstClr>
            </a:outerShdw>
          </a:effectLst>
        </p:spPr>
        <p:txBody>
          <a:bodyPr anchor="ctr"/>
          <a:lstStyle/>
          <a:p>
            <a:endParaRPr lang="zh-CN" altLang="en-US">
              <a:latin typeface="+mn-lt"/>
              <a:ea typeface="+mn-ea"/>
              <a:cs typeface="+mn-ea"/>
              <a:sym typeface="+mn-lt"/>
            </a:endParaRPr>
          </a:p>
        </p:txBody>
      </p:sp>
      <p:sp>
        <p:nvSpPr>
          <p:cNvPr id="10" name="Text Box 20">
            <a:extLst>
              <a:ext uri="{FF2B5EF4-FFF2-40B4-BE49-F238E27FC236}">
                <a16:creationId xmlns:a16="http://schemas.microsoft.com/office/drawing/2014/main" id="{23C337D2-2525-375B-31B9-445E0151EA39}"/>
              </a:ext>
            </a:extLst>
          </p:cNvPr>
          <p:cNvSpPr txBox="1">
            <a:spLocks noChangeArrowheads="1"/>
          </p:cNvSpPr>
          <p:nvPr userDrawn="1"/>
        </p:nvSpPr>
        <p:spPr bwMode="auto">
          <a:xfrm>
            <a:off x="2300090" y="3136612"/>
            <a:ext cx="283400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dist" eaLnBrk="1" hangingPunct="1">
              <a:lnSpc>
                <a:spcPct val="100000"/>
              </a:lnSpc>
              <a:spcBef>
                <a:spcPct val="0"/>
              </a:spcBef>
              <a:buFont typeface="Arial" panose="020B0604020202020204" pitchFamily="34" charset="0"/>
              <a:buNone/>
            </a:pPr>
            <a:r>
              <a:rPr lang="zh-CN" altLang="en-US" sz="3200" b="1">
                <a:solidFill>
                  <a:srgbClr val="FFFFFF"/>
                </a:solidFill>
                <a:latin typeface="+mn-lt"/>
                <a:ea typeface="+mn-ea"/>
                <a:cs typeface="+mn-ea"/>
                <a:sym typeface="+mn-lt"/>
              </a:rPr>
              <a:t>CONTENTS</a:t>
            </a:r>
          </a:p>
        </p:txBody>
      </p:sp>
      <p:sp>
        <p:nvSpPr>
          <p:cNvPr id="12" name="椭圆 25">
            <a:extLst>
              <a:ext uri="{FF2B5EF4-FFF2-40B4-BE49-F238E27FC236}">
                <a16:creationId xmlns:a16="http://schemas.microsoft.com/office/drawing/2014/main" id="{CA5D7F38-C24D-676B-7ABA-E95A0AD71725}"/>
              </a:ext>
            </a:extLst>
          </p:cNvPr>
          <p:cNvSpPr>
            <a:spLocks noChangeArrowheads="1"/>
          </p:cNvSpPr>
          <p:nvPr userDrawn="1"/>
        </p:nvSpPr>
        <p:spPr bwMode="auto">
          <a:xfrm>
            <a:off x="5698833" y="427552"/>
            <a:ext cx="1032768" cy="103054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3200">
              <a:solidFill>
                <a:srgbClr val="FFFFFF"/>
              </a:solidFill>
              <a:latin typeface="+mn-lt"/>
              <a:ea typeface="+mn-ea"/>
              <a:cs typeface="+mn-ea"/>
              <a:sym typeface="+mn-lt"/>
            </a:endParaRPr>
          </a:p>
        </p:txBody>
      </p:sp>
      <p:sp>
        <p:nvSpPr>
          <p:cNvPr id="13" name="椭圆 28">
            <a:extLst>
              <a:ext uri="{FF2B5EF4-FFF2-40B4-BE49-F238E27FC236}">
                <a16:creationId xmlns:a16="http://schemas.microsoft.com/office/drawing/2014/main" id="{FA8B1201-E9B1-A6C0-48D2-A3D03F74828D}"/>
              </a:ext>
            </a:extLst>
          </p:cNvPr>
          <p:cNvSpPr>
            <a:spLocks noChangeArrowheads="1"/>
          </p:cNvSpPr>
          <p:nvPr userDrawn="1"/>
        </p:nvSpPr>
        <p:spPr bwMode="auto">
          <a:xfrm>
            <a:off x="5668826" y="1825351"/>
            <a:ext cx="1032768" cy="103276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3200">
              <a:solidFill>
                <a:srgbClr val="FFFFFF"/>
              </a:solidFill>
              <a:latin typeface="+mn-lt"/>
              <a:ea typeface="+mn-ea"/>
              <a:cs typeface="+mn-ea"/>
              <a:sym typeface="+mn-lt"/>
            </a:endParaRPr>
          </a:p>
        </p:txBody>
      </p:sp>
      <p:sp>
        <p:nvSpPr>
          <p:cNvPr id="14" name="椭圆 29">
            <a:extLst>
              <a:ext uri="{FF2B5EF4-FFF2-40B4-BE49-F238E27FC236}">
                <a16:creationId xmlns:a16="http://schemas.microsoft.com/office/drawing/2014/main" id="{CA5624A6-B8BF-87C5-CDEF-4E00190690E6}"/>
              </a:ext>
            </a:extLst>
          </p:cNvPr>
          <p:cNvSpPr>
            <a:spLocks noChangeArrowheads="1"/>
          </p:cNvSpPr>
          <p:nvPr userDrawn="1"/>
        </p:nvSpPr>
        <p:spPr bwMode="auto">
          <a:xfrm>
            <a:off x="5668826" y="3275927"/>
            <a:ext cx="1030542" cy="103276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3200">
              <a:solidFill>
                <a:srgbClr val="FFFFFF"/>
              </a:solidFill>
              <a:latin typeface="+mn-lt"/>
              <a:ea typeface="+mn-ea"/>
              <a:cs typeface="+mn-ea"/>
              <a:sym typeface="+mn-lt"/>
            </a:endParaRPr>
          </a:p>
        </p:txBody>
      </p:sp>
      <p:sp>
        <p:nvSpPr>
          <p:cNvPr id="15" name="椭圆 31">
            <a:extLst>
              <a:ext uri="{FF2B5EF4-FFF2-40B4-BE49-F238E27FC236}">
                <a16:creationId xmlns:a16="http://schemas.microsoft.com/office/drawing/2014/main" id="{04A8A77A-1D47-EF06-A2E9-A84AAD2C11ED}"/>
              </a:ext>
            </a:extLst>
          </p:cNvPr>
          <p:cNvSpPr>
            <a:spLocks noChangeArrowheads="1"/>
          </p:cNvSpPr>
          <p:nvPr userDrawn="1"/>
        </p:nvSpPr>
        <p:spPr bwMode="auto">
          <a:xfrm>
            <a:off x="5774510" y="501002"/>
            <a:ext cx="881414" cy="883641"/>
          </a:xfrm>
          <a:prstGeom prst="ellipse">
            <a:avLst/>
          </a:prstGeom>
          <a:solidFill>
            <a:srgbClr val="0070C0"/>
          </a:solidFill>
          <a:ln>
            <a:noFill/>
          </a:ln>
        </p:spPr>
        <p:txBody>
          <a:bodyPr lIns="0" tIns="0" rIns="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3600">
                <a:solidFill>
                  <a:srgbClr val="FFFFFF"/>
                </a:solidFill>
                <a:latin typeface="+mn-lt"/>
                <a:ea typeface="+mn-ea"/>
                <a:cs typeface="+mn-ea"/>
                <a:sym typeface="+mn-lt"/>
              </a:rPr>
              <a:t>01</a:t>
            </a:r>
          </a:p>
        </p:txBody>
      </p:sp>
      <p:sp>
        <p:nvSpPr>
          <p:cNvPr id="16" name="椭圆 32">
            <a:extLst>
              <a:ext uri="{FF2B5EF4-FFF2-40B4-BE49-F238E27FC236}">
                <a16:creationId xmlns:a16="http://schemas.microsoft.com/office/drawing/2014/main" id="{B2BDD85B-C0DE-52C2-279B-4F0532E1DE59}"/>
              </a:ext>
            </a:extLst>
          </p:cNvPr>
          <p:cNvSpPr>
            <a:spLocks noChangeArrowheads="1"/>
          </p:cNvSpPr>
          <p:nvPr userDrawn="1"/>
        </p:nvSpPr>
        <p:spPr bwMode="auto">
          <a:xfrm>
            <a:off x="5742276" y="1901028"/>
            <a:ext cx="883641" cy="881414"/>
          </a:xfrm>
          <a:prstGeom prst="ellipse">
            <a:avLst/>
          </a:prstGeom>
          <a:solidFill>
            <a:srgbClr val="0070C0"/>
          </a:solidFill>
          <a:ln>
            <a:noFill/>
          </a:ln>
        </p:spPr>
        <p:txBody>
          <a:bodyPr lIns="0" tIns="0" rIns="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3600">
                <a:solidFill>
                  <a:srgbClr val="FFFFFF"/>
                </a:solidFill>
                <a:latin typeface="+mn-lt"/>
                <a:ea typeface="+mn-ea"/>
                <a:cs typeface="+mn-ea"/>
                <a:sym typeface="+mn-lt"/>
              </a:rPr>
              <a:t>02</a:t>
            </a:r>
          </a:p>
        </p:txBody>
      </p:sp>
      <p:sp>
        <p:nvSpPr>
          <p:cNvPr id="17" name="椭圆 33">
            <a:extLst>
              <a:ext uri="{FF2B5EF4-FFF2-40B4-BE49-F238E27FC236}">
                <a16:creationId xmlns:a16="http://schemas.microsoft.com/office/drawing/2014/main" id="{F383E347-BE86-708D-DA18-CE952E79E891}"/>
              </a:ext>
            </a:extLst>
          </p:cNvPr>
          <p:cNvSpPr>
            <a:spLocks noChangeArrowheads="1"/>
          </p:cNvSpPr>
          <p:nvPr userDrawn="1"/>
        </p:nvSpPr>
        <p:spPr bwMode="auto">
          <a:xfrm>
            <a:off x="5742276" y="3349380"/>
            <a:ext cx="883641" cy="883639"/>
          </a:xfrm>
          <a:prstGeom prst="ellipse">
            <a:avLst/>
          </a:prstGeom>
          <a:solidFill>
            <a:srgbClr val="0070C0"/>
          </a:solidFill>
          <a:ln>
            <a:noFill/>
          </a:ln>
        </p:spPr>
        <p:txBody>
          <a:bodyPr lIns="0" tIns="0" rIns="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3600">
                <a:solidFill>
                  <a:srgbClr val="FFFFFF"/>
                </a:solidFill>
                <a:latin typeface="+mn-lt"/>
                <a:ea typeface="+mn-ea"/>
                <a:cs typeface="+mn-ea"/>
                <a:sym typeface="+mn-lt"/>
              </a:rPr>
              <a:t>03</a:t>
            </a:r>
          </a:p>
        </p:txBody>
      </p:sp>
      <p:sp>
        <p:nvSpPr>
          <p:cNvPr id="20" name="矩形 19">
            <a:extLst>
              <a:ext uri="{FF2B5EF4-FFF2-40B4-BE49-F238E27FC236}">
                <a16:creationId xmlns:a16="http://schemas.microsoft.com/office/drawing/2014/main" id="{B07EFA63-CAA4-A4F3-5A83-8291D167846D}"/>
              </a:ext>
            </a:extLst>
          </p:cNvPr>
          <p:cNvSpPr/>
          <p:nvPr userDrawn="1"/>
        </p:nvSpPr>
        <p:spPr>
          <a:xfrm>
            <a:off x="7206066" y="556197"/>
            <a:ext cx="3328449" cy="77325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Font typeface="Wingdings" panose="05000000000000000000" pitchFamily="2" charset="2"/>
              <a:buNone/>
            </a:pPr>
            <a:endParaRPr lang="zh-CN" altLang="en-US" sz="3200">
              <a:cs typeface="+mn-ea"/>
              <a:sym typeface="+mn-lt"/>
            </a:endParaRPr>
          </a:p>
        </p:txBody>
      </p:sp>
      <p:sp>
        <p:nvSpPr>
          <p:cNvPr id="21" name="矩形 20">
            <a:extLst>
              <a:ext uri="{FF2B5EF4-FFF2-40B4-BE49-F238E27FC236}">
                <a16:creationId xmlns:a16="http://schemas.microsoft.com/office/drawing/2014/main" id="{02791D36-E902-06EC-705E-93E44EFF4B68}"/>
              </a:ext>
            </a:extLst>
          </p:cNvPr>
          <p:cNvSpPr/>
          <p:nvPr userDrawn="1"/>
        </p:nvSpPr>
        <p:spPr>
          <a:xfrm>
            <a:off x="7206067" y="1958721"/>
            <a:ext cx="3328449" cy="77325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Font typeface="Wingdings" panose="05000000000000000000" pitchFamily="2" charset="2"/>
              <a:buNone/>
            </a:pPr>
            <a:endParaRPr lang="zh-CN" altLang="en-US" sz="3200">
              <a:cs typeface="+mn-ea"/>
              <a:sym typeface="+mn-lt"/>
            </a:endParaRPr>
          </a:p>
        </p:txBody>
      </p:sp>
      <p:sp>
        <p:nvSpPr>
          <p:cNvPr id="22" name="矩形 21">
            <a:extLst>
              <a:ext uri="{FF2B5EF4-FFF2-40B4-BE49-F238E27FC236}">
                <a16:creationId xmlns:a16="http://schemas.microsoft.com/office/drawing/2014/main" id="{3021FF76-8769-EA83-1DB7-9EF8BF8C1A66}"/>
              </a:ext>
            </a:extLst>
          </p:cNvPr>
          <p:cNvSpPr/>
          <p:nvPr userDrawn="1"/>
        </p:nvSpPr>
        <p:spPr>
          <a:xfrm>
            <a:off x="7206068" y="3399949"/>
            <a:ext cx="3328449" cy="77325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Font typeface="Wingdings" panose="05000000000000000000" pitchFamily="2" charset="2"/>
              <a:buNone/>
            </a:pPr>
            <a:endParaRPr lang="zh-CN" altLang="en-US" sz="3200">
              <a:cs typeface="+mn-ea"/>
              <a:sym typeface="+mn-lt"/>
            </a:endParaRPr>
          </a:p>
        </p:txBody>
      </p:sp>
      <p:sp>
        <p:nvSpPr>
          <p:cNvPr id="6" name="文本占位符 5">
            <a:extLst>
              <a:ext uri="{FF2B5EF4-FFF2-40B4-BE49-F238E27FC236}">
                <a16:creationId xmlns:a16="http://schemas.microsoft.com/office/drawing/2014/main" id="{C5C8CBE5-8AFF-020D-3143-B0ECB6680944}"/>
              </a:ext>
            </a:extLst>
          </p:cNvPr>
          <p:cNvSpPr>
            <a:spLocks noGrp="1"/>
          </p:cNvSpPr>
          <p:nvPr>
            <p:ph type="body" sz="quarter" idx="12" hasCustomPrompt="1"/>
          </p:nvPr>
        </p:nvSpPr>
        <p:spPr>
          <a:xfrm>
            <a:off x="7306887" y="698790"/>
            <a:ext cx="3084513" cy="558800"/>
          </a:xfrm>
        </p:spPr>
        <p:txBody>
          <a:bodyPr>
            <a:noAutofit/>
          </a:bodyPr>
          <a:lstStyle>
            <a:lvl1pPr marL="0" indent="0">
              <a:buNone/>
              <a:defRPr sz="2400" b="1">
                <a:solidFill>
                  <a:schemeClr val="bg1"/>
                </a:solidFill>
                <a:latin typeface="微软雅黑" panose="020B0503020204020204" pitchFamily="34" charset="-122"/>
                <a:ea typeface="微软雅黑" panose="020B0503020204020204" pitchFamily="34" charset="-122"/>
              </a:defRPr>
            </a:lvl1pPr>
          </a:lstStyle>
          <a:p>
            <a:pPr lvl="0"/>
            <a:r>
              <a:rPr lang="zh-CN" altLang="en-US" dirty="0"/>
              <a:t>此处编辑母版文本</a:t>
            </a:r>
          </a:p>
        </p:txBody>
      </p:sp>
      <p:sp>
        <p:nvSpPr>
          <p:cNvPr id="26" name="文本占位符 5">
            <a:extLst>
              <a:ext uri="{FF2B5EF4-FFF2-40B4-BE49-F238E27FC236}">
                <a16:creationId xmlns:a16="http://schemas.microsoft.com/office/drawing/2014/main" id="{184716BF-F3B9-F2BA-D4A7-4BF401A70EAD}"/>
              </a:ext>
            </a:extLst>
          </p:cNvPr>
          <p:cNvSpPr>
            <a:spLocks noGrp="1"/>
          </p:cNvSpPr>
          <p:nvPr>
            <p:ph type="body" sz="quarter" idx="13" hasCustomPrompt="1"/>
          </p:nvPr>
        </p:nvSpPr>
        <p:spPr>
          <a:xfrm>
            <a:off x="7306887" y="2056353"/>
            <a:ext cx="3084513" cy="558800"/>
          </a:xfrm>
        </p:spPr>
        <p:txBody>
          <a:bodyPr>
            <a:noAutofit/>
          </a:bodyPr>
          <a:lstStyle>
            <a:lvl1pPr marL="0" indent="0">
              <a:buNone/>
              <a:defRPr sz="2400" b="1">
                <a:solidFill>
                  <a:schemeClr val="bg1"/>
                </a:solidFill>
                <a:latin typeface="微软雅黑" panose="020B0503020204020204" pitchFamily="34" charset="-122"/>
                <a:ea typeface="微软雅黑" panose="020B0503020204020204" pitchFamily="34" charset="-122"/>
              </a:defRPr>
            </a:lvl1pPr>
          </a:lstStyle>
          <a:p>
            <a:pPr lvl="0"/>
            <a:r>
              <a:rPr lang="zh-CN" altLang="en-US" dirty="0"/>
              <a:t>此处编辑母版文本</a:t>
            </a:r>
          </a:p>
        </p:txBody>
      </p:sp>
      <p:sp>
        <p:nvSpPr>
          <p:cNvPr id="27" name="文本占位符 5">
            <a:extLst>
              <a:ext uri="{FF2B5EF4-FFF2-40B4-BE49-F238E27FC236}">
                <a16:creationId xmlns:a16="http://schemas.microsoft.com/office/drawing/2014/main" id="{8205A9D0-FB5C-1DBB-A6F4-C32611B83E46}"/>
              </a:ext>
            </a:extLst>
          </p:cNvPr>
          <p:cNvSpPr>
            <a:spLocks noGrp="1"/>
          </p:cNvSpPr>
          <p:nvPr>
            <p:ph type="body" sz="quarter" idx="14" hasCustomPrompt="1"/>
          </p:nvPr>
        </p:nvSpPr>
        <p:spPr>
          <a:xfrm>
            <a:off x="7306886" y="3478229"/>
            <a:ext cx="3084513" cy="558800"/>
          </a:xfrm>
        </p:spPr>
        <p:txBody>
          <a:bodyPr>
            <a:noAutofit/>
          </a:bodyPr>
          <a:lstStyle>
            <a:lvl1pPr marL="0" indent="0">
              <a:buNone/>
              <a:defRPr sz="2400" b="1">
                <a:solidFill>
                  <a:schemeClr val="bg1"/>
                </a:solidFill>
                <a:latin typeface="微软雅黑" panose="020B0503020204020204" pitchFamily="34" charset="-122"/>
                <a:ea typeface="微软雅黑" panose="020B0503020204020204" pitchFamily="34" charset="-122"/>
              </a:defRPr>
            </a:lvl1pPr>
          </a:lstStyle>
          <a:p>
            <a:pPr lvl="0"/>
            <a:r>
              <a:rPr lang="zh-CN" altLang="en-US" dirty="0"/>
              <a:t>此处编辑母版文本</a:t>
            </a:r>
          </a:p>
        </p:txBody>
      </p:sp>
      <p:sp>
        <p:nvSpPr>
          <p:cNvPr id="3" name="内容占位符 2">
            <a:extLst>
              <a:ext uri="{FF2B5EF4-FFF2-40B4-BE49-F238E27FC236}">
                <a16:creationId xmlns:a16="http://schemas.microsoft.com/office/drawing/2014/main" id="{147151EE-846C-D9A4-1F4E-BFEF9C2D8745}"/>
              </a:ext>
            </a:extLst>
          </p:cNvPr>
          <p:cNvSpPr>
            <a:spLocks noGrp="1"/>
          </p:cNvSpPr>
          <p:nvPr>
            <p:ph sz="quarter" idx="16" hasCustomPrompt="1"/>
          </p:nvPr>
        </p:nvSpPr>
        <p:spPr>
          <a:xfrm>
            <a:off x="2186246" y="1528763"/>
            <a:ext cx="3061695" cy="1254125"/>
          </a:xfrm>
        </p:spPr>
        <p:txBody>
          <a:bodyPr>
            <a:noAutofit/>
          </a:bodyPr>
          <a:lstStyle>
            <a:lvl1pPr marL="0" indent="0">
              <a:buNone/>
              <a:defRPr sz="5400" b="1">
                <a:solidFill>
                  <a:srgbClr val="F2F2F2"/>
                </a:solidFill>
              </a:defRPr>
            </a:lvl1pPr>
          </a:lstStyle>
          <a:p>
            <a:pPr lvl="0"/>
            <a:r>
              <a:rPr lang="zh-CN" altLang="en-US" dirty="0"/>
              <a:t>单击母版</a:t>
            </a:r>
          </a:p>
        </p:txBody>
      </p:sp>
    </p:spTree>
    <p:extLst>
      <p:ext uri="{BB962C8B-B14F-4D97-AF65-F5344CB8AC3E}">
        <p14:creationId xmlns:p14="http://schemas.microsoft.com/office/powerpoint/2010/main" val="666173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7" name="页脚占位符 6">
            <a:extLst>
              <a:ext uri="{FF2B5EF4-FFF2-40B4-BE49-F238E27FC236}">
                <a16:creationId xmlns:a16="http://schemas.microsoft.com/office/drawing/2014/main" id="{771D8AB5-02C1-5162-9D92-4F35ECDA31A2}"/>
              </a:ext>
            </a:extLst>
          </p:cNvPr>
          <p:cNvSpPr>
            <a:spLocks noGrp="1"/>
          </p:cNvSpPr>
          <p:nvPr>
            <p:ph type="ftr" sz="quarter" idx="10"/>
          </p:nvPr>
        </p:nvSpPr>
        <p:spPr/>
        <p:txBody>
          <a:bodyPr/>
          <a:lstStyle/>
          <a:p>
            <a:r>
              <a:rPr lang="zh-CN" altLang="en-US"/>
              <a:t>岐麦教育</a:t>
            </a:r>
            <a:r>
              <a:rPr lang="en-US" altLang="zh-CN"/>
              <a:t>: 17753651388</a:t>
            </a:r>
            <a:endParaRPr lang="zh-CN" altLang="en-US"/>
          </a:p>
        </p:txBody>
      </p:sp>
      <p:sp>
        <p:nvSpPr>
          <p:cNvPr id="8" name="灯片编号占位符 7">
            <a:extLst>
              <a:ext uri="{FF2B5EF4-FFF2-40B4-BE49-F238E27FC236}">
                <a16:creationId xmlns:a16="http://schemas.microsoft.com/office/drawing/2014/main" id="{19749A1B-3FC3-6242-3E6F-8237A396BBC8}"/>
              </a:ext>
            </a:extLst>
          </p:cNvPr>
          <p:cNvSpPr>
            <a:spLocks noGrp="1"/>
          </p:cNvSpPr>
          <p:nvPr>
            <p:ph type="sldNum" sz="quarter" idx="11"/>
          </p:nvPr>
        </p:nvSpPr>
        <p:spPr>
          <a:xfrm>
            <a:off x="8610600" y="6356350"/>
            <a:ext cx="2743200" cy="365125"/>
          </a:xfrm>
          <a:prstGeom prst="rect">
            <a:avLst/>
          </a:prstGeom>
        </p:spPr>
        <p:txBody>
          <a:bodyPr/>
          <a:lstStyle/>
          <a:p>
            <a:fld id="{E009E858-3AA9-4B36-B563-7DA653C58495}" type="slidenum">
              <a:rPr lang="zh-CN" altLang="en-US" smtClean="0"/>
              <a:t>‹#›</a:t>
            </a:fld>
            <a:endParaRPr lang="zh-CN" altLang="en-US"/>
          </a:p>
        </p:txBody>
      </p:sp>
      <p:sp>
        <p:nvSpPr>
          <p:cNvPr id="9" name="任意多边形 17">
            <a:extLst>
              <a:ext uri="{FF2B5EF4-FFF2-40B4-BE49-F238E27FC236}">
                <a16:creationId xmlns:a16="http://schemas.microsoft.com/office/drawing/2014/main" id="{5ADDCACB-39DB-56F4-F5E6-15F7184A2A5A}"/>
              </a:ext>
            </a:extLst>
          </p:cNvPr>
          <p:cNvSpPr/>
          <p:nvPr userDrawn="1"/>
        </p:nvSpPr>
        <p:spPr bwMode="auto">
          <a:xfrm>
            <a:off x="1711035" y="290946"/>
            <a:ext cx="4526231" cy="5619404"/>
          </a:xfrm>
          <a:prstGeom prst="rect">
            <a:avLst/>
          </a:prstGeom>
          <a:solidFill>
            <a:srgbClr val="0070C0"/>
          </a:solidFill>
          <a:ln>
            <a:noFill/>
          </a:ln>
          <a:effectLst>
            <a:outerShdw blurRad="50800" dist="38100" dir="2700000" algn="tl" rotWithShape="0">
              <a:prstClr val="black">
                <a:alpha val="40000"/>
              </a:prstClr>
            </a:outerShdw>
          </a:effectLst>
        </p:spPr>
        <p:txBody>
          <a:bodyPr anchor="ctr"/>
          <a:lstStyle/>
          <a:p>
            <a:endParaRPr lang="zh-CN" altLang="en-US">
              <a:latin typeface="+mn-lt"/>
              <a:ea typeface="+mn-ea"/>
              <a:cs typeface="+mn-ea"/>
              <a:sym typeface="+mn-lt"/>
            </a:endParaRPr>
          </a:p>
        </p:txBody>
      </p:sp>
      <p:sp>
        <p:nvSpPr>
          <p:cNvPr id="10" name="Text Box 20">
            <a:extLst>
              <a:ext uri="{FF2B5EF4-FFF2-40B4-BE49-F238E27FC236}">
                <a16:creationId xmlns:a16="http://schemas.microsoft.com/office/drawing/2014/main" id="{23C337D2-2525-375B-31B9-445E0151EA39}"/>
              </a:ext>
            </a:extLst>
          </p:cNvPr>
          <p:cNvSpPr txBox="1">
            <a:spLocks noChangeArrowheads="1"/>
          </p:cNvSpPr>
          <p:nvPr userDrawn="1"/>
        </p:nvSpPr>
        <p:spPr bwMode="auto">
          <a:xfrm>
            <a:off x="2300090" y="3136612"/>
            <a:ext cx="283400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dist" eaLnBrk="1" hangingPunct="1">
              <a:lnSpc>
                <a:spcPct val="100000"/>
              </a:lnSpc>
              <a:spcBef>
                <a:spcPct val="0"/>
              </a:spcBef>
              <a:buFont typeface="Arial" panose="020B0604020202020204" pitchFamily="34" charset="0"/>
              <a:buNone/>
            </a:pPr>
            <a:r>
              <a:rPr lang="zh-CN" altLang="en-US" sz="3200" b="1">
                <a:solidFill>
                  <a:srgbClr val="FFFFFF"/>
                </a:solidFill>
                <a:latin typeface="+mn-lt"/>
                <a:ea typeface="+mn-ea"/>
                <a:cs typeface="+mn-ea"/>
                <a:sym typeface="+mn-lt"/>
              </a:rPr>
              <a:t>CONTENTS</a:t>
            </a:r>
          </a:p>
        </p:txBody>
      </p:sp>
      <p:sp>
        <p:nvSpPr>
          <p:cNvPr id="12" name="椭圆 25">
            <a:extLst>
              <a:ext uri="{FF2B5EF4-FFF2-40B4-BE49-F238E27FC236}">
                <a16:creationId xmlns:a16="http://schemas.microsoft.com/office/drawing/2014/main" id="{CA5D7F38-C24D-676B-7ABA-E95A0AD71725}"/>
              </a:ext>
            </a:extLst>
          </p:cNvPr>
          <p:cNvSpPr>
            <a:spLocks noChangeArrowheads="1"/>
          </p:cNvSpPr>
          <p:nvPr userDrawn="1"/>
        </p:nvSpPr>
        <p:spPr bwMode="auto">
          <a:xfrm>
            <a:off x="5698833" y="427552"/>
            <a:ext cx="1032768" cy="103054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3200">
              <a:solidFill>
                <a:srgbClr val="FFFFFF"/>
              </a:solidFill>
              <a:latin typeface="+mn-lt"/>
              <a:ea typeface="+mn-ea"/>
              <a:cs typeface="+mn-ea"/>
              <a:sym typeface="+mn-lt"/>
            </a:endParaRPr>
          </a:p>
        </p:txBody>
      </p:sp>
      <p:sp>
        <p:nvSpPr>
          <p:cNvPr id="13" name="椭圆 28">
            <a:extLst>
              <a:ext uri="{FF2B5EF4-FFF2-40B4-BE49-F238E27FC236}">
                <a16:creationId xmlns:a16="http://schemas.microsoft.com/office/drawing/2014/main" id="{FA8B1201-E9B1-A6C0-48D2-A3D03F74828D}"/>
              </a:ext>
            </a:extLst>
          </p:cNvPr>
          <p:cNvSpPr>
            <a:spLocks noChangeArrowheads="1"/>
          </p:cNvSpPr>
          <p:nvPr userDrawn="1"/>
        </p:nvSpPr>
        <p:spPr bwMode="auto">
          <a:xfrm>
            <a:off x="5668826" y="1825351"/>
            <a:ext cx="1032768" cy="103276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3200">
              <a:solidFill>
                <a:srgbClr val="FFFFFF"/>
              </a:solidFill>
              <a:latin typeface="+mn-lt"/>
              <a:ea typeface="+mn-ea"/>
              <a:cs typeface="+mn-ea"/>
              <a:sym typeface="+mn-lt"/>
            </a:endParaRPr>
          </a:p>
        </p:txBody>
      </p:sp>
      <p:sp>
        <p:nvSpPr>
          <p:cNvPr id="14" name="椭圆 29">
            <a:extLst>
              <a:ext uri="{FF2B5EF4-FFF2-40B4-BE49-F238E27FC236}">
                <a16:creationId xmlns:a16="http://schemas.microsoft.com/office/drawing/2014/main" id="{CA5624A6-B8BF-87C5-CDEF-4E00190690E6}"/>
              </a:ext>
            </a:extLst>
          </p:cNvPr>
          <p:cNvSpPr>
            <a:spLocks noChangeArrowheads="1"/>
          </p:cNvSpPr>
          <p:nvPr userDrawn="1"/>
        </p:nvSpPr>
        <p:spPr bwMode="auto">
          <a:xfrm>
            <a:off x="5668826" y="3275927"/>
            <a:ext cx="1030542" cy="103276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3200">
              <a:solidFill>
                <a:srgbClr val="FFFFFF"/>
              </a:solidFill>
              <a:latin typeface="+mn-lt"/>
              <a:ea typeface="+mn-ea"/>
              <a:cs typeface="+mn-ea"/>
              <a:sym typeface="+mn-lt"/>
            </a:endParaRPr>
          </a:p>
        </p:txBody>
      </p:sp>
      <p:sp>
        <p:nvSpPr>
          <p:cNvPr id="15" name="椭圆 31">
            <a:extLst>
              <a:ext uri="{FF2B5EF4-FFF2-40B4-BE49-F238E27FC236}">
                <a16:creationId xmlns:a16="http://schemas.microsoft.com/office/drawing/2014/main" id="{04A8A77A-1D47-EF06-A2E9-A84AAD2C11ED}"/>
              </a:ext>
            </a:extLst>
          </p:cNvPr>
          <p:cNvSpPr>
            <a:spLocks noChangeArrowheads="1"/>
          </p:cNvSpPr>
          <p:nvPr userDrawn="1"/>
        </p:nvSpPr>
        <p:spPr bwMode="auto">
          <a:xfrm>
            <a:off x="5774510" y="501002"/>
            <a:ext cx="881414" cy="883641"/>
          </a:xfrm>
          <a:prstGeom prst="ellipse">
            <a:avLst/>
          </a:prstGeom>
          <a:solidFill>
            <a:srgbClr val="0070C0"/>
          </a:solidFill>
          <a:ln>
            <a:noFill/>
          </a:ln>
        </p:spPr>
        <p:txBody>
          <a:bodyPr lIns="0" tIns="0" rIns="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3600">
                <a:solidFill>
                  <a:srgbClr val="FFFFFF"/>
                </a:solidFill>
                <a:latin typeface="+mn-lt"/>
                <a:ea typeface="+mn-ea"/>
                <a:cs typeface="+mn-ea"/>
                <a:sym typeface="+mn-lt"/>
              </a:rPr>
              <a:t>01</a:t>
            </a:r>
          </a:p>
        </p:txBody>
      </p:sp>
      <p:sp>
        <p:nvSpPr>
          <p:cNvPr id="16" name="椭圆 32">
            <a:extLst>
              <a:ext uri="{FF2B5EF4-FFF2-40B4-BE49-F238E27FC236}">
                <a16:creationId xmlns:a16="http://schemas.microsoft.com/office/drawing/2014/main" id="{B2BDD85B-C0DE-52C2-279B-4F0532E1DE59}"/>
              </a:ext>
            </a:extLst>
          </p:cNvPr>
          <p:cNvSpPr>
            <a:spLocks noChangeArrowheads="1"/>
          </p:cNvSpPr>
          <p:nvPr userDrawn="1"/>
        </p:nvSpPr>
        <p:spPr bwMode="auto">
          <a:xfrm>
            <a:off x="5742276" y="1901028"/>
            <a:ext cx="883641" cy="881414"/>
          </a:xfrm>
          <a:prstGeom prst="ellipse">
            <a:avLst/>
          </a:prstGeom>
          <a:solidFill>
            <a:srgbClr val="0070C0"/>
          </a:solidFill>
          <a:ln>
            <a:noFill/>
          </a:ln>
        </p:spPr>
        <p:txBody>
          <a:bodyPr lIns="0" tIns="0" rIns="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3600">
                <a:solidFill>
                  <a:srgbClr val="FFFFFF"/>
                </a:solidFill>
                <a:latin typeface="+mn-lt"/>
                <a:ea typeface="+mn-ea"/>
                <a:cs typeface="+mn-ea"/>
                <a:sym typeface="+mn-lt"/>
              </a:rPr>
              <a:t>02</a:t>
            </a:r>
          </a:p>
        </p:txBody>
      </p:sp>
      <p:sp>
        <p:nvSpPr>
          <p:cNvPr id="17" name="椭圆 33">
            <a:extLst>
              <a:ext uri="{FF2B5EF4-FFF2-40B4-BE49-F238E27FC236}">
                <a16:creationId xmlns:a16="http://schemas.microsoft.com/office/drawing/2014/main" id="{F383E347-BE86-708D-DA18-CE952E79E891}"/>
              </a:ext>
            </a:extLst>
          </p:cNvPr>
          <p:cNvSpPr>
            <a:spLocks noChangeArrowheads="1"/>
          </p:cNvSpPr>
          <p:nvPr userDrawn="1"/>
        </p:nvSpPr>
        <p:spPr bwMode="auto">
          <a:xfrm>
            <a:off x="5742276" y="3349380"/>
            <a:ext cx="883641" cy="883639"/>
          </a:xfrm>
          <a:prstGeom prst="ellipse">
            <a:avLst/>
          </a:prstGeom>
          <a:solidFill>
            <a:srgbClr val="0070C0"/>
          </a:solidFill>
          <a:ln>
            <a:noFill/>
          </a:ln>
        </p:spPr>
        <p:txBody>
          <a:bodyPr lIns="0" tIns="0" rIns="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3600">
                <a:solidFill>
                  <a:srgbClr val="FFFFFF"/>
                </a:solidFill>
                <a:latin typeface="+mn-lt"/>
                <a:ea typeface="+mn-ea"/>
                <a:cs typeface="+mn-ea"/>
                <a:sym typeface="+mn-lt"/>
              </a:rPr>
              <a:t>03</a:t>
            </a:r>
          </a:p>
        </p:txBody>
      </p:sp>
      <p:sp>
        <p:nvSpPr>
          <p:cNvPr id="18" name="椭圆 29">
            <a:extLst>
              <a:ext uri="{FF2B5EF4-FFF2-40B4-BE49-F238E27FC236}">
                <a16:creationId xmlns:a16="http://schemas.microsoft.com/office/drawing/2014/main" id="{D0FA6909-F3B6-5EE0-59B3-67C280A47EBE}"/>
              </a:ext>
            </a:extLst>
          </p:cNvPr>
          <p:cNvSpPr>
            <a:spLocks noChangeArrowheads="1"/>
          </p:cNvSpPr>
          <p:nvPr userDrawn="1"/>
        </p:nvSpPr>
        <p:spPr bwMode="auto">
          <a:xfrm>
            <a:off x="5668826" y="4720557"/>
            <a:ext cx="1030542" cy="103276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3200">
              <a:solidFill>
                <a:srgbClr val="FFFFFF"/>
              </a:solidFill>
              <a:latin typeface="+mn-lt"/>
              <a:ea typeface="+mn-ea"/>
              <a:cs typeface="+mn-ea"/>
              <a:sym typeface="+mn-lt"/>
            </a:endParaRPr>
          </a:p>
        </p:txBody>
      </p:sp>
      <p:sp>
        <p:nvSpPr>
          <p:cNvPr id="19" name="椭圆 33">
            <a:extLst>
              <a:ext uri="{FF2B5EF4-FFF2-40B4-BE49-F238E27FC236}">
                <a16:creationId xmlns:a16="http://schemas.microsoft.com/office/drawing/2014/main" id="{F15B3AAA-6EBC-007B-D1D4-CB9A17DA5AB0}"/>
              </a:ext>
            </a:extLst>
          </p:cNvPr>
          <p:cNvSpPr>
            <a:spLocks noChangeArrowheads="1"/>
          </p:cNvSpPr>
          <p:nvPr userDrawn="1"/>
        </p:nvSpPr>
        <p:spPr bwMode="auto">
          <a:xfrm>
            <a:off x="5742276" y="4794010"/>
            <a:ext cx="883641" cy="883639"/>
          </a:xfrm>
          <a:prstGeom prst="ellipse">
            <a:avLst/>
          </a:prstGeom>
          <a:solidFill>
            <a:srgbClr val="0070C0"/>
          </a:solidFill>
          <a:ln>
            <a:noFill/>
          </a:ln>
        </p:spPr>
        <p:txBody>
          <a:bodyPr lIns="0" tIns="0" rIns="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3600">
                <a:solidFill>
                  <a:srgbClr val="FFFFFF"/>
                </a:solidFill>
                <a:latin typeface="+mn-lt"/>
                <a:ea typeface="+mn-ea"/>
                <a:cs typeface="+mn-ea"/>
                <a:sym typeface="+mn-lt"/>
              </a:rPr>
              <a:t>04</a:t>
            </a:r>
          </a:p>
        </p:txBody>
      </p:sp>
      <p:sp>
        <p:nvSpPr>
          <p:cNvPr id="20" name="矩形 19">
            <a:extLst>
              <a:ext uri="{FF2B5EF4-FFF2-40B4-BE49-F238E27FC236}">
                <a16:creationId xmlns:a16="http://schemas.microsoft.com/office/drawing/2014/main" id="{B07EFA63-CAA4-A4F3-5A83-8291D167846D}"/>
              </a:ext>
            </a:extLst>
          </p:cNvPr>
          <p:cNvSpPr/>
          <p:nvPr userDrawn="1"/>
        </p:nvSpPr>
        <p:spPr>
          <a:xfrm>
            <a:off x="7206066" y="556197"/>
            <a:ext cx="3328449" cy="77325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Font typeface="Wingdings" panose="05000000000000000000" pitchFamily="2" charset="2"/>
              <a:buNone/>
            </a:pPr>
            <a:endParaRPr lang="zh-CN" altLang="en-US" sz="3200">
              <a:cs typeface="+mn-ea"/>
              <a:sym typeface="+mn-lt"/>
            </a:endParaRPr>
          </a:p>
        </p:txBody>
      </p:sp>
      <p:sp>
        <p:nvSpPr>
          <p:cNvPr id="21" name="矩形 20">
            <a:extLst>
              <a:ext uri="{FF2B5EF4-FFF2-40B4-BE49-F238E27FC236}">
                <a16:creationId xmlns:a16="http://schemas.microsoft.com/office/drawing/2014/main" id="{02791D36-E902-06EC-705E-93E44EFF4B68}"/>
              </a:ext>
            </a:extLst>
          </p:cNvPr>
          <p:cNvSpPr/>
          <p:nvPr userDrawn="1"/>
        </p:nvSpPr>
        <p:spPr>
          <a:xfrm>
            <a:off x="7206067" y="1958721"/>
            <a:ext cx="3328449" cy="77325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Font typeface="Wingdings" panose="05000000000000000000" pitchFamily="2" charset="2"/>
              <a:buNone/>
            </a:pPr>
            <a:endParaRPr lang="zh-CN" altLang="en-US" sz="3200">
              <a:cs typeface="+mn-ea"/>
              <a:sym typeface="+mn-lt"/>
            </a:endParaRPr>
          </a:p>
        </p:txBody>
      </p:sp>
      <p:sp>
        <p:nvSpPr>
          <p:cNvPr id="22" name="矩形 21">
            <a:extLst>
              <a:ext uri="{FF2B5EF4-FFF2-40B4-BE49-F238E27FC236}">
                <a16:creationId xmlns:a16="http://schemas.microsoft.com/office/drawing/2014/main" id="{3021FF76-8769-EA83-1DB7-9EF8BF8C1A66}"/>
              </a:ext>
            </a:extLst>
          </p:cNvPr>
          <p:cNvSpPr/>
          <p:nvPr userDrawn="1"/>
        </p:nvSpPr>
        <p:spPr>
          <a:xfrm>
            <a:off x="7206068" y="3399949"/>
            <a:ext cx="3328449" cy="77325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Font typeface="Wingdings" panose="05000000000000000000" pitchFamily="2" charset="2"/>
              <a:buNone/>
            </a:pPr>
            <a:endParaRPr lang="zh-CN" altLang="en-US" sz="3200">
              <a:cs typeface="+mn-ea"/>
              <a:sym typeface="+mn-lt"/>
            </a:endParaRPr>
          </a:p>
        </p:txBody>
      </p:sp>
      <p:sp>
        <p:nvSpPr>
          <p:cNvPr id="23" name="矩形 22">
            <a:extLst>
              <a:ext uri="{FF2B5EF4-FFF2-40B4-BE49-F238E27FC236}">
                <a16:creationId xmlns:a16="http://schemas.microsoft.com/office/drawing/2014/main" id="{E678E608-62BA-666D-1DF7-286B5770CDAE}"/>
              </a:ext>
            </a:extLst>
          </p:cNvPr>
          <p:cNvSpPr/>
          <p:nvPr userDrawn="1"/>
        </p:nvSpPr>
        <p:spPr>
          <a:xfrm>
            <a:off x="7206069" y="4849204"/>
            <a:ext cx="3328449" cy="77325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Font typeface="Wingdings" panose="05000000000000000000" pitchFamily="2" charset="2"/>
              <a:buNone/>
            </a:pPr>
            <a:endParaRPr lang="zh-CN" altLang="en-US" sz="3200">
              <a:cs typeface="+mn-ea"/>
              <a:sym typeface="+mn-lt"/>
            </a:endParaRPr>
          </a:p>
        </p:txBody>
      </p:sp>
      <p:sp>
        <p:nvSpPr>
          <p:cNvPr id="6" name="文本占位符 5">
            <a:extLst>
              <a:ext uri="{FF2B5EF4-FFF2-40B4-BE49-F238E27FC236}">
                <a16:creationId xmlns:a16="http://schemas.microsoft.com/office/drawing/2014/main" id="{C5C8CBE5-8AFF-020D-3143-B0ECB6680944}"/>
              </a:ext>
            </a:extLst>
          </p:cNvPr>
          <p:cNvSpPr>
            <a:spLocks noGrp="1"/>
          </p:cNvSpPr>
          <p:nvPr>
            <p:ph type="body" sz="quarter" idx="12" hasCustomPrompt="1"/>
          </p:nvPr>
        </p:nvSpPr>
        <p:spPr>
          <a:xfrm>
            <a:off x="7306887" y="698790"/>
            <a:ext cx="3084513" cy="558800"/>
          </a:xfrm>
        </p:spPr>
        <p:txBody>
          <a:bodyPr>
            <a:noAutofit/>
          </a:bodyPr>
          <a:lstStyle>
            <a:lvl1pPr marL="0" indent="0">
              <a:buNone/>
              <a:defRPr sz="2400" b="1">
                <a:solidFill>
                  <a:schemeClr val="bg1"/>
                </a:solidFill>
                <a:latin typeface="微软雅黑" panose="020B0503020204020204" pitchFamily="34" charset="-122"/>
                <a:ea typeface="微软雅黑" panose="020B0503020204020204" pitchFamily="34" charset="-122"/>
              </a:defRPr>
            </a:lvl1pPr>
          </a:lstStyle>
          <a:p>
            <a:pPr lvl="0"/>
            <a:r>
              <a:rPr lang="zh-CN" altLang="en-US" dirty="0"/>
              <a:t>此处编辑母版文本</a:t>
            </a:r>
          </a:p>
        </p:txBody>
      </p:sp>
      <p:sp>
        <p:nvSpPr>
          <p:cNvPr id="26" name="文本占位符 5">
            <a:extLst>
              <a:ext uri="{FF2B5EF4-FFF2-40B4-BE49-F238E27FC236}">
                <a16:creationId xmlns:a16="http://schemas.microsoft.com/office/drawing/2014/main" id="{184716BF-F3B9-F2BA-D4A7-4BF401A70EAD}"/>
              </a:ext>
            </a:extLst>
          </p:cNvPr>
          <p:cNvSpPr>
            <a:spLocks noGrp="1"/>
          </p:cNvSpPr>
          <p:nvPr>
            <p:ph type="body" sz="quarter" idx="13" hasCustomPrompt="1"/>
          </p:nvPr>
        </p:nvSpPr>
        <p:spPr>
          <a:xfrm>
            <a:off x="7306887" y="2056353"/>
            <a:ext cx="3084513" cy="558800"/>
          </a:xfrm>
        </p:spPr>
        <p:txBody>
          <a:bodyPr>
            <a:noAutofit/>
          </a:bodyPr>
          <a:lstStyle>
            <a:lvl1pPr marL="0" indent="0">
              <a:buNone/>
              <a:defRPr sz="2400" b="1">
                <a:solidFill>
                  <a:schemeClr val="bg1"/>
                </a:solidFill>
                <a:latin typeface="微软雅黑" panose="020B0503020204020204" pitchFamily="34" charset="-122"/>
                <a:ea typeface="微软雅黑" panose="020B0503020204020204" pitchFamily="34" charset="-122"/>
              </a:defRPr>
            </a:lvl1pPr>
          </a:lstStyle>
          <a:p>
            <a:pPr lvl="0"/>
            <a:r>
              <a:rPr lang="zh-CN" altLang="en-US" dirty="0"/>
              <a:t>此处编辑母版文本</a:t>
            </a:r>
          </a:p>
        </p:txBody>
      </p:sp>
      <p:sp>
        <p:nvSpPr>
          <p:cNvPr id="27" name="文本占位符 5">
            <a:extLst>
              <a:ext uri="{FF2B5EF4-FFF2-40B4-BE49-F238E27FC236}">
                <a16:creationId xmlns:a16="http://schemas.microsoft.com/office/drawing/2014/main" id="{8205A9D0-FB5C-1DBB-A6F4-C32611B83E46}"/>
              </a:ext>
            </a:extLst>
          </p:cNvPr>
          <p:cNvSpPr>
            <a:spLocks noGrp="1"/>
          </p:cNvSpPr>
          <p:nvPr>
            <p:ph type="body" sz="quarter" idx="14" hasCustomPrompt="1"/>
          </p:nvPr>
        </p:nvSpPr>
        <p:spPr>
          <a:xfrm>
            <a:off x="7306886" y="3478229"/>
            <a:ext cx="3084513" cy="558800"/>
          </a:xfrm>
        </p:spPr>
        <p:txBody>
          <a:bodyPr>
            <a:noAutofit/>
          </a:bodyPr>
          <a:lstStyle>
            <a:lvl1pPr marL="0" indent="0">
              <a:buNone/>
              <a:defRPr sz="2400" b="1">
                <a:solidFill>
                  <a:schemeClr val="bg1"/>
                </a:solidFill>
                <a:latin typeface="微软雅黑" panose="020B0503020204020204" pitchFamily="34" charset="-122"/>
                <a:ea typeface="微软雅黑" panose="020B0503020204020204" pitchFamily="34" charset="-122"/>
              </a:defRPr>
            </a:lvl1pPr>
          </a:lstStyle>
          <a:p>
            <a:pPr lvl="0"/>
            <a:r>
              <a:rPr lang="zh-CN" altLang="en-US" dirty="0"/>
              <a:t>此处编辑母版文本</a:t>
            </a:r>
          </a:p>
        </p:txBody>
      </p:sp>
      <p:sp>
        <p:nvSpPr>
          <p:cNvPr id="28" name="文本占位符 5">
            <a:extLst>
              <a:ext uri="{FF2B5EF4-FFF2-40B4-BE49-F238E27FC236}">
                <a16:creationId xmlns:a16="http://schemas.microsoft.com/office/drawing/2014/main" id="{33894B31-6745-7B31-C5EE-3C0080CD5D18}"/>
              </a:ext>
            </a:extLst>
          </p:cNvPr>
          <p:cNvSpPr>
            <a:spLocks noGrp="1"/>
          </p:cNvSpPr>
          <p:nvPr>
            <p:ph type="body" sz="quarter" idx="15" hasCustomPrompt="1"/>
          </p:nvPr>
        </p:nvSpPr>
        <p:spPr>
          <a:xfrm>
            <a:off x="7306885" y="4962139"/>
            <a:ext cx="3084513" cy="558800"/>
          </a:xfrm>
        </p:spPr>
        <p:txBody>
          <a:bodyPr>
            <a:noAutofit/>
          </a:bodyPr>
          <a:lstStyle>
            <a:lvl1pPr marL="0" indent="0">
              <a:buNone/>
              <a:defRPr sz="2400" b="1">
                <a:solidFill>
                  <a:schemeClr val="bg1"/>
                </a:solidFill>
                <a:latin typeface="微软雅黑" panose="020B0503020204020204" pitchFamily="34" charset="-122"/>
                <a:ea typeface="微软雅黑" panose="020B0503020204020204" pitchFamily="34" charset="-122"/>
              </a:defRPr>
            </a:lvl1pPr>
          </a:lstStyle>
          <a:p>
            <a:pPr lvl="0"/>
            <a:r>
              <a:rPr lang="zh-CN" altLang="en-US" dirty="0"/>
              <a:t>此处编辑母版文本</a:t>
            </a:r>
          </a:p>
        </p:txBody>
      </p:sp>
      <p:sp>
        <p:nvSpPr>
          <p:cNvPr id="3" name="内容占位符 2">
            <a:extLst>
              <a:ext uri="{FF2B5EF4-FFF2-40B4-BE49-F238E27FC236}">
                <a16:creationId xmlns:a16="http://schemas.microsoft.com/office/drawing/2014/main" id="{147151EE-846C-D9A4-1F4E-BFEF9C2D8745}"/>
              </a:ext>
            </a:extLst>
          </p:cNvPr>
          <p:cNvSpPr>
            <a:spLocks noGrp="1"/>
          </p:cNvSpPr>
          <p:nvPr>
            <p:ph sz="quarter" idx="16" hasCustomPrompt="1"/>
          </p:nvPr>
        </p:nvSpPr>
        <p:spPr>
          <a:xfrm>
            <a:off x="2186246" y="1528763"/>
            <a:ext cx="3061695" cy="1254125"/>
          </a:xfrm>
        </p:spPr>
        <p:txBody>
          <a:bodyPr>
            <a:noAutofit/>
          </a:bodyPr>
          <a:lstStyle>
            <a:lvl1pPr marL="0" indent="0">
              <a:buNone/>
              <a:defRPr sz="5400" b="1">
                <a:solidFill>
                  <a:srgbClr val="F2F2F2"/>
                </a:solidFill>
              </a:defRPr>
            </a:lvl1pPr>
          </a:lstStyle>
          <a:p>
            <a:pPr lvl="0"/>
            <a:r>
              <a:rPr lang="zh-CN" altLang="en-US" dirty="0"/>
              <a:t>单击母版</a:t>
            </a:r>
          </a:p>
        </p:txBody>
      </p:sp>
    </p:spTree>
    <p:extLst>
      <p:ext uri="{BB962C8B-B14F-4D97-AF65-F5344CB8AC3E}">
        <p14:creationId xmlns:p14="http://schemas.microsoft.com/office/powerpoint/2010/main" val="692103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6" name="页脚占位符 5">
            <a:extLst>
              <a:ext uri="{FF2B5EF4-FFF2-40B4-BE49-F238E27FC236}">
                <a16:creationId xmlns:a16="http://schemas.microsoft.com/office/drawing/2014/main" id="{0113ED6B-A3AB-E114-227E-33FFA7D6CDD7}"/>
              </a:ext>
            </a:extLst>
          </p:cNvPr>
          <p:cNvSpPr>
            <a:spLocks noGrp="1"/>
          </p:cNvSpPr>
          <p:nvPr>
            <p:ph type="ftr" sz="quarter" idx="10"/>
          </p:nvPr>
        </p:nvSpPr>
        <p:spPr/>
        <p:txBody>
          <a:bodyPr/>
          <a:lstStyle/>
          <a:p>
            <a:r>
              <a:rPr lang="zh-CN" altLang="en-US"/>
              <a:t>岐麦教育</a:t>
            </a:r>
            <a:r>
              <a:rPr lang="en-US" altLang="zh-CN"/>
              <a:t>: 17753651388</a:t>
            </a:r>
            <a:endParaRPr lang="zh-CN" altLang="en-US"/>
          </a:p>
        </p:txBody>
      </p:sp>
      <p:sp>
        <p:nvSpPr>
          <p:cNvPr id="7" name="灯片编号占位符 6">
            <a:extLst>
              <a:ext uri="{FF2B5EF4-FFF2-40B4-BE49-F238E27FC236}">
                <a16:creationId xmlns:a16="http://schemas.microsoft.com/office/drawing/2014/main" id="{3BA03BDE-6144-E718-B77C-F65D857700AF}"/>
              </a:ext>
            </a:extLst>
          </p:cNvPr>
          <p:cNvSpPr>
            <a:spLocks noGrp="1"/>
          </p:cNvSpPr>
          <p:nvPr>
            <p:ph type="sldNum" sz="quarter" idx="11"/>
          </p:nvPr>
        </p:nvSpPr>
        <p:spPr>
          <a:xfrm>
            <a:off x="8610600" y="6356350"/>
            <a:ext cx="2743200" cy="365125"/>
          </a:xfrm>
          <a:prstGeom prst="rect">
            <a:avLst/>
          </a:prstGeom>
        </p:spPr>
        <p:txBody>
          <a:bodyPr/>
          <a:lstStyle/>
          <a:p>
            <a:fld id="{E009E858-3AA9-4B36-B563-7DA653C58495}" type="slidenum">
              <a:rPr lang="zh-CN" altLang="en-US" smtClean="0"/>
              <a:t>‹#›</a:t>
            </a:fld>
            <a:endParaRPr lang="zh-CN" altLang="en-US"/>
          </a:p>
        </p:txBody>
      </p:sp>
      <p:grpSp>
        <p:nvGrpSpPr>
          <p:cNvPr id="24" name="Group 91">
            <a:extLst>
              <a:ext uri="{FF2B5EF4-FFF2-40B4-BE49-F238E27FC236}">
                <a16:creationId xmlns:a16="http://schemas.microsoft.com/office/drawing/2014/main" id="{836DA5BF-2F3C-DCAC-139B-FA0E1FC9728C}"/>
              </a:ext>
            </a:extLst>
          </p:cNvPr>
          <p:cNvGrpSpPr/>
          <p:nvPr userDrawn="1"/>
        </p:nvGrpSpPr>
        <p:grpSpPr bwMode="auto">
          <a:xfrm>
            <a:off x="3365100" y="5130338"/>
            <a:ext cx="434101" cy="433668"/>
            <a:chOff x="936" y="1480"/>
            <a:chExt cx="1589" cy="1588"/>
          </a:xfrm>
        </p:grpSpPr>
        <p:grpSp>
          <p:nvGrpSpPr>
            <p:cNvPr id="25" name="组合 33">
              <a:extLst>
                <a:ext uri="{FF2B5EF4-FFF2-40B4-BE49-F238E27FC236}">
                  <a16:creationId xmlns:a16="http://schemas.microsoft.com/office/drawing/2014/main" id="{3AA0A3F8-DAE4-753C-BC8A-92C5A9E3D47F}"/>
                </a:ext>
              </a:extLst>
            </p:cNvPr>
            <p:cNvGrpSpPr/>
            <p:nvPr/>
          </p:nvGrpSpPr>
          <p:grpSpPr bwMode="auto">
            <a:xfrm>
              <a:off x="985" y="1583"/>
              <a:ext cx="1441" cy="1439"/>
              <a:chOff x="1754168" y="3653262"/>
              <a:chExt cx="1857599" cy="1857597"/>
            </a:xfrm>
          </p:grpSpPr>
          <p:sp>
            <p:nvSpPr>
              <p:cNvPr id="30" name="椭圆 339">
                <a:extLst>
                  <a:ext uri="{FF2B5EF4-FFF2-40B4-BE49-F238E27FC236}">
                    <a16:creationId xmlns:a16="http://schemas.microsoft.com/office/drawing/2014/main" id="{C0132823-8943-7EA6-3E1E-686D8C85F16E}"/>
                  </a:ext>
                </a:extLst>
              </p:cNvPr>
              <p:cNvSpPr/>
              <p:nvPr/>
            </p:nvSpPr>
            <p:spPr>
              <a:xfrm>
                <a:off x="1754168" y="3653262"/>
                <a:ext cx="1857599" cy="1857597"/>
              </a:xfrm>
              <a:prstGeom prst="roundRect">
                <a:avLst/>
              </a:prstGeom>
              <a:solidFill>
                <a:schemeClr val="tx1">
                  <a:lumMod val="50000"/>
                  <a:lumOff val="50000"/>
                </a:schemeClr>
              </a:solid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4000">
                  <a:cs typeface="+mn-ea"/>
                  <a:sym typeface="+mn-lt"/>
                </a:endParaRPr>
              </a:p>
            </p:txBody>
          </p:sp>
          <p:sp>
            <p:nvSpPr>
              <p:cNvPr id="31" name="椭圆 340">
                <a:extLst>
                  <a:ext uri="{FF2B5EF4-FFF2-40B4-BE49-F238E27FC236}">
                    <a16:creationId xmlns:a16="http://schemas.microsoft.com/office/drawing/2014/main" id="{5C171642-3635-29C2-75C8-AE57C2CC3698}"/>
                  </a:ext>
                </a:extLst>
              </p:cNvPr>
              <p:cNvSpPr/>
              <p:nvPr/>
            </p:nvSpPr>
            <p:spPr>
              <a:xfrm>
                <a:off x="1911556" y="3810650"/>
                <a:ext cx="1542822" cy="1542820"/>
              </a:xfrm>
              <a:prstGeom prst="roundRect">
                <a:avLst/>
              </a:prstGeom>
              <a:solidFill>
                <a:srgbClr val="C20100"/>
              </a:soli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cs typeface="+mn-ea"/>
                  <a:sym typeface="+mn-lt"/>
                </a:endParaRPr>
              </a:p>
            </p:txBody>
          </p:sp>
          <p:sp>
            <p:nvSpPr>
              <p:cNvPr id="32" name="椭圆 341">
                <a:extLst>
                  <a:ext uri="{FF2B5EF4-FFF2-40B4-BE49-F238E27FC236}">
                    <a16:creationId xmlns:a16="http://schemas.microsoft.com/office/drawing/2014/main" id="{FD5A5707-B5EE-4E8A-4496-F7E97B466374}"/>
                  </a:ext>
                </a:extLst>
              </p:cNvPr>
              <p:cNvSpPr/>
              <p:nvPr/>
            </p:nvSpPr>
            <p:spPr>
              <a:xfrm>
                <a:off x="1890879" y="3789973"/>
                <a:ext cx="1584176" cy="1584174"/>
              </a:xfrm>
              <a:prstGeom prst="roundRect">
                <a:avLst/>
              </a:prstGeom>
              <a:solidFill>
                <a:srgbClr val="B6302E"/>
              </a:solid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4000">
                  <a:solidFill>
                    <a:srgbClr val="0087CF"/>
                  </a:solidFill>
                  <a:cs typeface="+mn-ea"/>
                  <a:sym typeface="+mn-lt"/>
                </a:endParaRPr>
              </a:p>
            </p:txBody>
          </p:sp>
        </p:grpSp>
        <p:grpSp>
          <p:nvGrpSpPr>
            <p:cNvPr id="26" name="组合 4">
              <a:extLst>
                <a:ext uri="{FF2B5EF4-FFF2-40B4-BE49-F238E27FC236}">
                  <a16:creationId xmlns:a16="http://schemas.microsoft.com/office/drawing/2014/main" id="{FA2C32BE-CA15-EC86-2BE4-E6E03D5369B2}"/>
                </a:ext>
              </a:extLst>
            </p:cNvPr>
            <p:cNvGrpSpPr/>
            <p:nvPr/>
          </p:nvGrpSpPr>
          <p:grpSpPr bwMode="auto">
            <a:xfrm>
              <a:off x="936" y="1480"/>
              <a:ext cx="1589" cy="1588"/>
              <a:chOff x="3733576" y="3930057"/>
              <a:chExt cx="1801556" cy="1800152"/>
            </a:xfrm>
          </p:grpSpPr>
          <p:sp>
            <p:nvSpPr>
              <p:cNvPr id="27" name="椭圆 336">
                <a:extLst>
                  <a:ext uri="{FF2B5EF4-FFF2-40B4-BE49-F238E27FC236}">
                    <a16:creationId xmlns:a16="http://schemas.microsoft.com/office/drawing/2014/main" id="{051C3DFD-1BAF-443F-E2E5-174EF12352B7}"/>
                  </a:ext>
                </a:extLst>
              </p:cNvPr>
              <p:cNvSpPr/>
              <p:nvPr/>
            </p:nvSpPr>
            <p:spPr>
              <a:xfrm>
                <a:off x="4003576" y="4200057"/>
                <a:ext cx="1260000" cy="1260000"/>
              </a:xfrm>
              <a:prstGeom prst="roundRect">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cs typeface="+mn-ea"/>
                  <a:sym typeface="+mn-lt"/>
                </a:endParaRPr>
              </a:p>
            </p:txBody>
          </p:sp>
          <p:sp>
            <p:nvSpPr>
              <p:cNvPr id="28" name="任意多边形 6">
                <a:extLst>
                  <a:ext uri="{FF2B5EF4-FFF2-40B4-BE49-F238E27FC236}">
                    <a16:creationId xmlns:a16="http://schemas.microsoft.com/office/drawing/2014/main" id="{6112EDB7-B3CD-5574-2BA1-5413FEAD693D}"/>
                  </a:ext>
                </a:extLst>
              </p:cNvPr>
              <p:cNvSpPr/>
              <p:nvPr/>
            </p:nvSpPr>
            <p:spPr>
              <a:xfrm>
                <a:off x="3734710" y="3930057"/>
                <a:ext cx="1800422" cy="1800152"/>
              </a:xfrm>
              <a:prstGeom prst="roundRect">
                <a:avLst/>
              </a:prstGeom>
              <a:gradFill>
                <a:gsLst>
                  <a:gs pos="0">
                    <a:srgbClr val="F0F0F0"/>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cs typeface="+mn-ea"/>
                  <a:sym typeface="+mn-lt"/>
                </a:endParaRPr>
              </a:p>
            </p:txBody>
          </p:sp>
          <p:sp>
            <p:nvSpPr>
              <p:cNvPr id="29" name="椭圆 7">
                <a:extLst>
                  <a:ext uri="{FF2B5EF4-FFF2-40B4-BE49-F238E27FC236}">
                    <a16:creationId xmlns:a16="http://schemas.microsoft.com/office/drawing/2014/main" id="{4A40FF76-5248-842D-D701-EA0F39E399C0}"/>
                  </a:ext>
                </a:extLst>
              </p:cNvPr>
              <p:cNvSpPr/>
              <p:nvPr/>
            </p:nvSpPr>
            <p:spPr>
              <a:xfrm>
                <a:off x="3733576" y="3930057"/>
                <a:ext cx="1800000" cy="1800000"/>
              </a:xfrm>
              <a:prstGeom prst="roundRect">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cs typeface="+mn-ea"/>
                  <a:sym typeface="+mn-lt"/>
                </a:endParaRPr>
              </a:p>
            </p:txBody>
          </p:sp>
        </p:grpSp>
      </p:grpSp>
      <p:grpSp>
        <p:nvGrpSpPr>
          <p:cNvPr id="33" name="组合 32">
            <a:extLst>
              <a:ext uri="{FF2B5EF4-FFF2-40B4-BE49-F238E27FC236}">
                <a16:creationId xmlns:a16="http://schemas.microsoft.com/office/drawing/2014/main" id="{9787E932-BBD1-A44C-1685-F81D79080E73}"/>
              </a:ext>
            </a:extLst>
          </p:cNvPr>
          <p:cNvGrpSpPr/>
          <p:nvPr userDrawn="1"/>
        </p:nvGrpSpPr>
        <p:grpSpPr>
          <a:xfrm>
            <a:off x="1306783" y="3978879"/>
            <a:ext cx="1505201" cy="1505201"/>
            <a:chOff x="304800" y="673100"/>
            <a:chExt cx="4000500" cy="4000500"/>
          </a:xfrm>
          <a:effectLst>
            <a:outerShdw blurRad="444500" dist="254000" dir="6840000" algn="tr" rotWithShape="0">
              <a:prstClr val="black">
                <a:alpha val="24000"/>
              </a:prstClr>
            </a:outerShdw>
          </a:effectLst>
        </p:grpSpPr>
        <p:sp>
          <p:nvSpPr>
            <p:cNvPr id="34" name="同心圆 347">
              <a:extLst>
                <a:ext uri="{FF2B5EF4-FFF2-40B4-BE49-F238E27FC236}">
                  <a16:creationId xmlns:a16="http://schemas.microsoft.com/office/drawing/2014/main" id="{F26224C6-5036-D0E7-F43A-1A3F9D32DF2D}"/>
                </a:ext>
              </a:extLst>
            </p:cNvPr>
            <p:cNvSpPr/>
            <p:nvPr/>
          </p:nvSpPr>
          <p:spPr>
            <a:xfrm>
              <a:off x="304800" y="673100"/>
              <a:ext cx="4000500" cy="4000500"/>
            </a:xfrm>
            <a:prstGeom prst="roundRect">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C00000"/>
                </a:solidFill>
                <a:cs typeface="+mn-ea"/>
                <a:sym typeface="+mn-lt"/>
              </a:endParaRPr>
            </a:p>
          </p:txBody>
        </p:sp>
        <p:sp>
          <p:nvSpPr>
            <p:cNvPr id="35" name="椭圆 348">
              <a:extLst>
                <a:ext uri="{FF2B5EF4-FFF2-40B4-BE49-F238E27FC236}">
                  <a16:creationId xmlns:a16="http://schemas.microsoft.com/office/drawing/2014/main" id="{28FDD878-B2AC-5B96-10EF-9F4F31BB0942}"/>
                </a:ext>
              </a:extLst>
            </p:cNvPr>
            <p:cNvSpPr/>
            <p:nvPr/>
          </p:nvSpPr>
          <p:spPr>
            <a:xfrm>
              <a:off x="392113" y="760413"/>
              <a:ext cx="3825874" cy="3825874"/>
            </a:xfrm>
            <a:prstGeom prst="roundRect">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C00000"/>
                </a:solidFill>
                <a:cs typeface="+mn-ea"/>
                <a:sym typeface="+mn-lt"/>
              </a:endParaRPr>
            </a:p>
          </p:txBody>
        </p:sp>
      </p:grpSp>
      <p:grpSp>
        <p:nvGrpSpPr>
          <p:cNvPr id="36" name="组合 35">
            <a:extLst>
              <a:ext uri="{FF2B5EF4-FFF2-40B4-BE49-F238E27FC236}">
                <a16:creationId xmlns:a16="http://schemas.microsoft.com/office/drawing/2014/main" id="{E5602954-7619-933E-BAD8-39368C760CEB}"/>
              </a:ext>
            </a:extLst>
          </p:cNvPr>
          <p:cNvGrpSpPr/>
          <p:nvPr userDrawn="1"/>
        </p:nvGrpSpPr>
        <p:grpSpPr>
          <a:xfrm>
            <a:off x="3605236" y="2759526"/>
            <a:ext cx="1505201" cy="1505201"/>
            <a:chOff x="304800" y="673100"/>
            <a:chExt cx="4000500" cy="4000500"/>
          </a:xfrm>
          <a:effectLst>
            <a:outerShdw blurRad="444500" dist="254000" dir="6840000" algn="tr" rotWithShape="0">
              <a:prstClr val="black">
                <a:alpha val="24000"/>
              </a:prstClr>
            </a:outerShdw>
          </a:effectLst>
        </p:grpSpPr>
        <p:sp>
          <p:nvSpPr>
            <p:cNvPr id="37" name="同心圆 353">
              <a:extLst>
                <a:ext uri="{FF2B5EF4-FFF2-40B4-BE49-F238E27FC236}">
                  <a16:creationId xmlns:a16="http://schemas.microsoft.com/office/drawing/2014/main" id="{7C771D91-F243-A059-E93C-8834199DC859}"/>
                </a:ext>
              </a:extLst>
            </p:cNvPr>
            <p:cNvSpPr/>
            <p:nvPr/>
          </p:nvSpPr>
          <p:spPr>
            <a:xfrm>
              <a:off x="304800" y="673100"/>
              <a:ext cx="4000500" cy="4000500"/>
            </a:xfrm>
            <a:prstGeom prst="roundRect">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C00000"/>
                </a:solidFill>
                <a:cs typeface="+mn-ea"/>
                <a:sym typeface="+mn-lt"/>
              </a:endParaRPr>
            </a:p>
          </p:txBody>
        </p:sp>
        <p:sp>
          <p:nvSpPr>
            <p:cNvPr id="38" name="椭圆 354">
              <a:extLst>
                <a:ext uri="{FF2B5EF4-FFF2-40B4-BE49-F238E27FC236}">
                  <a16:creationId xmlns:a16="http://schemas.microsoft.com/office/drawing/2014/main" id="{D4CDE9B2-A4A5-571D-EA53-BE0C997B5444}"/>
                </a:ext>
              </a:extLst>
            </p:cNvPr>
            <p:cNvSpPr/>
            <p:nvPr/>
          </p:nvSpPr>
          <p:spPr>
            <a:xfrm>
              <a:off x="392113" y="760413"/>
              <a:ext cx="3825874" cy="3825874"/>
            </a:xfrm>
            <a:prstGeom prst="roundRect">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C00000"/>
                </a:solidFill>
                <a:cs typeface="+mn-ea"/>
                <a:sym typeface="+mn-lt"/>
              </a:endParaRPr>
            </a:p>
          </p:txBody>
        </p:sp>
      </p:grpSp>
      <p:grpSp>
        <p:nvGrpSpPr>
          <p:cNvPr id="39" name="组合 38">
            <a:extLst>
              <a:ext uri="{FF2B5EF4-FFF2-40B4-BE49-F238E27FC236}">
                <a16:creationId xmlns:a16="http://schemas.microsoft.com/office/drawing/2014/main" id="{BBF8F3DF-2BE9-5D76-181E-8C3A7288868A}"/>
              </a:ext>
            </a:extLst>
          </p:cNvPr>
          <p:cNvGrpSpPr/>
          <p:nvPr userDrawn="1"/>
        </p:nvGrpSpPr>
        <p:grpSpPr>
          <a:xfrm>
            <a:off x="1459701" y="687081"/>
            <a:ext cx="3010200" cy="3010200"/>
            <a:chOff x="304800" y="673100"/>
            <a:chExt cx="4000500" cy="4000500"/>
          </a:xfrm>
          <a:effectLst>
            <a:outerShdw blurRad="444500" dist="254000" dir="6840000" algn="tr" rotWithShape="0">
              <a:prstClr val="black">
                <a:alpha val="45000"/>
              </a:prstClr>
            </a:outerShdw>
          </a:effectLst>
        </p:grpSpPr>
        <p:sp>
          <p:nvSpPr>
            <p:cNvPr id="40" name="同心圆 356">
              <a:extLst>
                <a:ext uri="{FF2B5EF4-FFF2-40B4-BE49-F238E27FC236}">
                  <a16:creationId xmlns:a16="http://schemas.microsoft.com/office/drawing/2014/main" id="{B0CD9E6F-949D-85D0-99C1-0EBCF97DD40B}"/>
                </a:ext>
              </a:extLst>
            </p:cNvPr>
            <p:cNvSpPr/>
            <p:nvPr/>
          </p:nvSpPr>
          <p:spPr>
            <a:xfrm>
              <a:off x="304800" y="673100"/>
              <a:ext cx="4000500" cy="4000500"/>
            </a:xfrm>
            <a:prstGeom prst="roundRect">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C00000"/>
                </a:solidFill>
                <a:cs typeface="+mn-ea"/>
                <a:sym typeface="+mn-lt"/>
              </a:endParaRPr>
            </a:p>
          </p:txBody>
        </p:sp>
        <p:sp>
          <p:nvSpPr>
            <p:cNvPr id="41" name="椭圆 357">
              <a:extLst>
                <a:ext uri="{FF2B5EF4-FFF2-40B4-BE49-F238E27FC236}">
                  <a16:creationId xmlns:a16="http://schemas.microsoft.com/office/drawing/2014/main" id="{FF8F5BE8-1316-122C-3E4A-851E3AC7AABE}"/>
                </a:ext>
              </a:extLst>
            </p:cNvPr>
            <p:cNvSpPr/>
            <p:nvPr/>
          </p:nvSpPr>
          <p:spPr>
            <a:xfrm>
              <a:off x="392113" y="760413"/>
              <a:ext cx="3825873" cy="3825873"/>
            </a:xfrm>
            <a:prstGeom prst="roundRect">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C00000"/>
                </a:solidFill>
                <a:cs typeface="+mn-ea"/>
                <a:sym typeface="+mn-lt"/>
              </a:endParaRPr>
            </a:p>
          </p:txBody>
        </p:sp>
        <p:sp>
          <p:nvSpPr>
            <p:cNvPr id="42" name="椭圆 358">
              <a:extLst>
                <a:ext uri="{FF2B5EF4-FFF2-40B4-BE49-F238E27FC236}">
                  <a16:creationId xmlns:a16="http://schemas.microsoft.com/office/drawing/2014/main" id="{740C3F37-01BD-FE07-A05D-CD25683395EE}"/>
                </a:ext>
              </a:extLst>
            </p:cNvPr>
            <p:cNvSpPr/>
            <p:nvPr/>
          </p:nvSpPr>
          <p:spPr>
            <a:xfrm>
              <a:off x="678449" y="1046749"/>
              <a:ext cx="3253201" cy="3253201"/>
            </a:xfrm>
            <a:prstGeom prst="roundRect">
              <a:avLst/>
            </a:prstGeom>
            <a:solidFill>
              <a:schemeClr val="bg1">
                <a:lumMod val="85000"/>
              </a:schemeClr>
            </a:solidFill>
            <a:ln>
              <a:noFill/>
            </a:ln>
            <a:effectLst>
              <a:innerShdw blurRad="241300" dist="101600" dir="18240000">
                <a:prstClr val="black">
                  <a:alpha val="4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C00000"/>
                </a:solidFill>
                <a:cs typeface="+mn-ea"/>
                <a:sym typeface="+mn-lt"/>
              </a:endParaRPr>
            </a:p>
          </p:txBody>
        </p:sp>
      </p:grpSp>
      <p:sp>
        <p:nvSpPr>
          <p:cNvPr id="43" name="文本框 42">
            <a:extLst>
              <a:ext uri="{FF2B5EF4-FFF2-40B4-BE49-F238E27FC236}">
                <a16:creationId xmlns:a16="http://schemas.microsoft.com/office/drawing/2014/main" id="{C9882F5F-288B-80F8-7B64-16F93EC019CC}"/>
              </a:ext>
            </a:extLst>
          </p:cNvPr>
          <p:cNvSpPr txBox="1"/>
          <p:nvPr userDrawn="1"/>
        </p:nvSpPr>
        <p:spPr>
          <a:xfrm>
            <a:off x="2284999" y="2563401"/>
            <a:ext cx="1423752" cy="400110"/>
          </a:xfrm>
          <a:prstGeom prst="rect">
            <a:avLst/>
          </a:prstGeom>
          <a:noFill/>
        </p:spPr>
        <p:txBody>
          <a:bodyPr wrap="square" rtlCol="0">
            <a:spAutoFit/>
          </a:bodyPr>
          <a:lstStyle/>
          <a:p>
            <a:pPr algn="dist"/>
            <a:r>
              <a:rPr kumimoji="1" lang="en-US" altLang="zh-CN" sz="2000" b="1">
                <a:solidFill>
                  <a:srgbClr val="0070C0"/>
                </a:solidFill>
                <a:latin typeface="+mn-lt"/>
                <a:ea typeface="+mn-ea"/>
                <a:cs typeface="+mn-ea"/>
                <a:sym typeface="+mn-lt"/>
              </a:rPr>
              <a:t>PART</a:t>
            </a:r>
            <a:endParaRPr kumimoji="1" lang="zh-CN" altLang="en-US" sz="2000" b="1">
              <a:solidFill>
                <a:srgbClr val="0070C0"/>
              </a:solidFill>
              <a:latin typeface="+mn-lt"/>
              <a:ea typeface="+mn-ea"/>
              <a:cs typeface="+mn-ea"/>
              <a:sym typeface="+mn-lt"/>
            </a:endParaRPr>
          </a:p>
        </p:txBody>
      </p:sp>
      <p:sp>
        <p:nvSpPr>
          <p:cNvPr id="5" name="文本占位符 4">
            <a:extLst>
              <a:ext uri="{FF2B5EF4-FFF2-40B4-BE49-F238E27FC236}">
                <a16:creationId xmlns:a16="http://schemas.microsoft.com/office/drawing/2014/main" id="{BB9BDD48-C44D-B92C-4161-E1D11C27C3D9}"/>
              </a:ext>
            </a:extLst>
          </p:cNvPr>
          <p:cNvSpPr>
            <a:spLocks noGrp="1"/>
          </p:cNvSpPr>
          <p:nvPr>
            <p:ph type="body" sz="quarter" idx="12"/>
          </p:nvPr>
        </p:nvSpPr>
        <p:spPr>
          <a:xfrm>
            <a:off x="6262254" y="1067522"/>
            <a:ext cx="5209310" cy="1414462"/>
          </a:xfrm>
        </p:spPr>
        <p:txBody>
          <a:bodyPr>
            <a:noAutofit/>
          </a:bodyPr>
          <a:lstStyle>
            <a:lvl1pPr marL="0" indent="0">
              <a:buFontTx/>
              <a:buNone/>
              <a:defRPr lang="zh-CN" altLang="en-US" sz="6600" b="1" kern="1200" dirty="0" smtClean="0">
                <a:solidFill>
                  <a:srgbClr val="404040"/>
                </a:solidFill>
                <a:latin typeface="+mn-lt"/>
                <a:ea typeface="+mn-ea"/>
                <a:cs typeface="+mn-ea"/>
              </a:defRPr>
            </a:lvl1pPr>
          </a:lstStyle>
          <a:p>
            <a:pPr lvl="0"/>
            <a:r>
              <a:rPr lang="zh-CN" altLang="en-US" dirty="0"/>
              <a:t>单击此处</a:t>
            </a:r>
          </a:p>
        </p:txBody>
      </p:sp>
      <p:sp>
        <p:nvSpPr>
          <p:cNvPr id="3" name="文本占位符 2">
            <a:extLst>
              <a:ext uri="{FF2B5EF4-FFF2-40B4-BE49-F238E27FC236}">
                <a16:creationId xmlns:a16="http://schemas.microsoft.com/office/drawing/2014/main" id="{B8450958-E306-758F-2C5B-D9A51C7BE354}"/>
              </a:ext>
            </a:extLst>
          </p:cNvPr>
          <p:cNvSpPr>
            <a:spLocks noGrp="1"/>
          </p:cNvSpPr>
          <p:nvPr>
            <p:ph type="body" sz="quarter" idx="13" hasCustomPrompt="1"/>
          </p:nvPr>
        </p:nvSpPr>
        <p:spPr>
          <a:xfrm>
            <a:off x="2427315" y="1222375"/>
            <a:ext cx="1611285" cy="1125538"/>
          </a:xfrm>
        </p:spPr>
        <p:txBody>
          <a:bodyPr>
            <a:noAutofit/>
          </a:bodyPr>
          <a:lstStyle>
            <a:lvl1pPr marL="0" indent="0">
              <a:buNone/>
              <a:defRPr sz="8000">
                <a:solidFill>
                  <a:srgbClr val="0070C0"/>
                </a:solidFill>
                <a:latin typeface="+mn-lt"/>
              </a:defRPr>
            </a:lvl1pPr>
          </a:lstStyle>
          <a:p>
            <a:pPr lvl="0"/>
            <a:r>
              <a:rPr lang="en-US" altLang="zh-CN" dirty="0"/>
              <a:t>01</a:t>
            </a:r>
            <a:endParaRPr lang="zh-CN" altLang="en-US" dirty="0"/>
          </a:p>
        </p:txBody>
      </p:sp>
    </p:spTree>
    <p:extLst>
      <p:ext uri="{BB962C8B-B14F-4D97-AF65-F5344CB8AC3E}">
        <p14:creationId xmlns:p14="http://schemas.microsoft.com/office/powerpoint/2010/main" val="3887852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5" name="页脚占位符 4">
            <a:extLst>
              <a:ext uri="{FF2B5EF4-FFF2-40B4-BE49-F238E27FC236}">
                <a16:creationId xmlns:a16="http://schemas.microsoft.com/office/drawing/2014/main" id="{0F1804FC-003B-8449-E85C-D1896045FBBF}"/>
              </a:ext>
            </a:extLst>
          </p:cNvPr>
          <p:cNvSpPr>
            <a:spLocks noGrp="1"/>
          </p:cNvSpPr>
          <p:nvPr>
            <p:ph type="ftr" sz="quarter" idx="10"/>
          </p:nvPr>
        </p:nvSpPr>
        <p:spPr/>
        <p:txBody>
          <a:bodyPr/>
          <a:lstStyle/>
          <a:p>
            <a:r>
              <a:rPr lang="zh-CN" altLang="en-US"/>
              <a:t>岐麦教育</a:t>
            </a:r>
            <a:r>
              <a:rPr lang="en-US" altLang="zh-CN"/>
              <a:t>: 17753651388</a:t>
            </a:r>
            <a:endParaRPr lang="zh-CN" altLang="en-US"/>
          </a:p>
        </p:txBody>
      </p:sp>
      <p:sp>
        <p:nvSpPr>
          <p:cNvPr id="6" name="灯片编号占位符 5">
            <a:extLst>
              <a:ext uri="{FF2B5EF4-FFF2-40B4-BE49-F238E27FC236}">
                <a16:creationId xmlns:a16="http://schemas.microsoft.com/office/drawing/2014/main" id="{0CC34DF7-75D4-FC07-91DA-62AF64A901F0}"/>
              </a:ext>
            </a:extLst>
          </p:cNvPr>
          <p:cNvSpPr>
            <a:spLocks noGrp="1"/>
          </p:cNvSpPr>
          <p:nvPr>
            <p:ph type="sldNum" sz="quarter" idx="11"/>
          </p:nvPr>
        </p:nvSpPr>
        <p:spPr>
          <a:xfrm>
            <a:off x="8610600" y="6356350"/>
            <a:ext cx="2743200" cy="365125"/>
          </a:xfrm>
          <a:prstGeom prst="rect">
            <a:avLst/>
          </a:prstGeom>
        </p:spPr>
        <p:txBody>
          <a:bodyPr/>
          <a:lstStyle/>
          <a:p>
            <a:fld id="{E009E858-3AA9-4B36-B563-7DA653C58495}" type="slidenum">
              <a:rPr lang="zh-CN" altLang="en-US" smtClean="0"/>
              <a:t>‹#›</a:t>
            </a:fld>
            <a:endParaRPr lang="zh-CN" altLang="en-US"/>
          </a:p>
        </p:txBody>
      </p:sp>
      <p:sp>
        <p:nvSpPr>
          <p:cNvPr id="8" name="燕尾形 29">
            <a:extLst>
              <a:ext uri="{FF2B5EF4-FFF2-40B4-BE49-F238E27FC236}">
                <a16:creationId xmlns:a16="http://schemas.microsoft.com/office/drawing/2014/main" id="{E23AECC6-0724-1A6D-B563-E5D7D426275D}"/>
              </a:ext>
            </a:extLst>
          </p:cNvPr>
          <p:cNvSpPr/>
          <p:nvPr userDrawn="1"/>
        </p:nvSpPr>
        <p:spPr>
          <a:xfrm>
            <a:off x="129188" y="171450"/>
            <a:ext cx="447675" cy="449263"/>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cs typeface="+mn-ea"/>
              <a:sym typeface="+mn-lt"/>
            </a:endParaRPr>
          </a:p>
        </p:txBody>
      </p:sp>
      <p:sp>
        <p:nvSpPr>
          <p:cNvPr id="9" name="燕尾形 30">
            <a:extLst>
              <a:ext uri="{FF2B5EF4-FFF2-40B4-BE49-F238E27FC236}">
                <a16:creationId xmlns:a16="http://schemas.microsoft.com/office/drawing/2014/main" id="{D8E8EDEC-278E-6168-49F1-3C13A74C942C}"/>
              </a:ext>
            </a:extLst>
          </p:cNvPr>
          <p:cNvSpPr/>
          <p:nvPr userDrawn="1"/>
        </p:nvSpPr>
        <p:spPr>
          <a:xfrm>
            <a:off x="413350" y="171450"/>
            <a:ext cx="449263" cy="449263"/>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cs typeface="+mn-ea"/>
              <a:sym typeface="+mn-lt"/>
            </a:endParaRPr>
          </a:p>
        </p:txBody>
      </p:sp>
      <p:sp>
        <p:nvSpPr>
          <p:cNvPr id="3" name="文本占位符 2">
            <a:extLst>
              <a:ext uri="{FF2B5EF4-FFF2-40B4-BE49-F238E27FC236}">
                <a16:creationId xmlns:a16="http://schemas.microsoft.com/office/drawing/2014/main" id="{82671F41-4047-5496-FC6B-5EBA7803E989}"/>
              </a:ext>
            </a:extLst>
          </p:cNvPr>
          <p:cNvSpPr>
            <a:spLocks noGrp="1"/>
          </p:cNvSpPr>
          <p:nvPr>
            <p:ph type="body" sz="quarter" idx="12"/>
          </p:nvPr>
        </p:nvSpPr>
        <p:spPr>
          <a:xfrm>
            <a:off x="1071563" y="171450"/>
            <a:ext cx="2560637" cy="684213"/>
          </a:xfrm>
        </p:spPr>
        <p:txBody>
          <a:bodyPr>
            <a:noAutofit/>
          </a:bodyPr>
          <a:lstStyle>
            <a:lvl1pPr marL="0" indent="0">
              <a:buNone/>
              <a:defRPr lang="zh-CN" altLang="en-US" sz="2800" b="1" kern="1200" dirty="0" smtClean="0">
                <a:solidFill>
                  <a:srgbClr val="404040"/>
                </a:solidFill>
                <a:latin typeface="+mn-lt"/>
                <a:ea typeface="+mn-ea"/>
                <a:cs typeface="+mn-ea"/>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单击此处编辑</a:t>
            </a:r>
          </a:p>
        </p:txBody>
      </p:sp>
      <p:sp>
        <p:nvSpPr>
          <p:cNvPr id="7" name="文本占位符 6">
            <a:extLst>
              <a:ext uri="{FF2B5EF4-FFF2-40B4-BE49-F238E27FC236}">
                <a16:creationId xmlns:a16="http://schemas.microsoft.com/office/drawing/2014/main" id="{80E36666-7A30-3B4E-2AB7-3AB091BB8CC4}"/>
              </a:ext>
            </a:extLst>
          </p:cNvPr>
          <p:cNvSpPr>
            <a:spLocks noGrp="1"/>
          </p:cNvSpPr>
          <p:nvPr>
            <p:ph type="body" sz="quarter" idx="13"/>
          </p:nvPr>
        </p:nvSpPr>
        <p:spPr>
          <a:xfrm>
            <a:off x="2052638" y="3308350"/>
            <a:ext cx="3841750" cy="1346200"/>
          </a:xfrm>
        </p:spPr>
        <p:txBody>
          <a:bodyPr>
            <a:normAutofit/>
          </a:bodyPr>
          <a:lstStyle>
            <a:lvl1pPr marL="0" indent="0">
              <a:buNone/>
              <a:defRPr sz="1800">
                <a:solidFill>
                  <a:srgbClr val="404040"/>
                </a:solidFill>
              </a:defRPr>
            </a:lvl1pPr>
          </a:lstStyle>
          <a:p>
            <a:pPr lvl="0"/>
            <a:r>
              <a:rPr lang="zh-CN" altLang="en-US" dirty="0"/>
              <a:t>单击此处编辑母版文本样式</a:t>
            </a:r>
          </a:p>
        </p:txBody>
      </p:sp>
    </p:spTree>
    <p:extLst>
      <p:ext uri="{BB962C8B-B14F-4D97-AF65-F5344CB8AC3E}">
        <p14:creationId xmlns:p14="http://schemas.microsoft.com/office/powerpoint/2010/main" val="832829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页脚占位符 2">
            <a:extLst>
              <a:ext uri="{FF2B5EF4-FFF2-40B4-BE49-F238E27FC236}">
                <a16:creationId xmlns:a16="http://schemas.microsoft.com/office/drawing/2014/main" id="{5EACFD16-1EB3-5C6F-2C87-4DCC585D058F}"/>
              </a:ext>
            </a:extLst>
          </p:cNvPr>
          <p:cNvSpPr>
            <a:spLocks noGrp="1"/>
          </p:cNvSpPr>
          <p:nvPr>
            <p:ph type="ftr" sz="quarter" idx="10"/>
          </p:nvPr>
        </p:nvSpPr>
        <p:spPr/>
        <p:txBody>
          <a:bodyPr/>
          <a:lstStyle/>
          <a:p>
            <a:r>
              <a:rPr lang="zh-CN" altLang="en-US"/>
              <a:t>岐麦教育</a:t>
            </a:r>
            <a:r>
              <a:rPr lang="en-US" altLang="zh-CN"/>
              <a:t>: 17753651388</a:t>
            </a:r>
            <a:endParaRPr lang="zh-CN" altLang="en-US"/>
          </a:p>
        </p:txBody>
      </p:sp>
      <p:sp>
        <p:nvSpPr>
          <p:cNvPr id="4" name="灯片编号占位符 3">
            <a:extLst>
              <a:ext uri="{FF2B5EF4-FFF2-40B4-BE49-F238E27FC236}">
                <a16:creationId xmlns:a16="http://schemas.microsoft.com/office/drawing/2014/main" id="{C5C4AF2A-2EF0-C6C3-9E2B-0B865DABBF25}"/>
              </a:ext>
            </a:extLst>
          </p:cNvPr>
          <p:cNvSpPr>
            <a:spLocks noGrp="1"/>
          </p:cNvSpPr>
          <p:nvPr>
            <p:ph type="sldNum" sz="quarter" idx="11"/>
          </p:nvPr>
        </p:nvSpPr>
        <p:spPr>
          <a:xfrm>
            <a:off x="8610600" y="6356350"/>
            <a:ext cx="2743200" cy="365125"/>
          </a:xfrm>
          <a:prstGeom prst="rect">
            <a:avLst/>
          </a:prstGeom>
        </p:spPr>
        <p:txBody>
          <a:bodyPr/>
          <a:lstStyle/>
          <a:p>
            <a:fld id="{E009E858-3AA9-4B36-B563-7DA653C58495}" type="slidenum">
              <a:rPr lang="zh-CN" altLang="en-US" smtClean="0"/>
              <a:t>‹#›</a:t>
            </a:fld>
            <a:endParaRPr lang="zh-CN" altLang="en-US"/>
          </a:p>
        </p:txBody>
      </p:sp>
      <p:sp>
        <p:nvSpPr>
          <p:cNvPr id="50" name="页脚占位符 6">
            <a:extLst>
              <a:ext uri="{FF2B5EF4-FFF2-40B4-BE49-F238E27FC236}">
                <a16:creationId xmlns:a16="http://schemas.microsoft.com/office/drawing/2014/main" id="{66C1D337-93CB-28A5-FB58-2F60F7AFAD63}"/>
              </a:ext>
            </a:extLst>
          </p:cNvPr>
          <p:cNvSpPr txBox="1">
            <a:spLocks/>
          </p:cNvSpPr>
          <p:nvPr userDrawn="1"/>
        </p:nvSpPr>
        <p:spPr>
          <a:xfrm>
            <a:off x="4038600" y="6356350"/>
            <a:ext cx="4114800" cy="365125"/>
          </a:xfrm>
          <a:prstGeom prst="rect">
            <a:avLst/>
          </a:prstGeom>
        </p:spPr>
        <p:txBody>
          <a:bodyPr vert="horz" lIns="91440" tIns="45720" rIns="91440" bIns="45720" rtlCol="0" anchor="ctr"/>
          <a:lstStyle>
            <a:defPPr>
              <a:defRPr lang="zh-CN"/>
            </a:defPPr>
            <a:lvl1pPr marL="0" algn="ctr" defTabSz="914400" rtl="0" eaLnBrk="1" latinLnBrk="0" hangingPunct="1">
              <a:defRPr sz="1600" b="1" kern="1200">
                <a:solidFill>
                  <a:schemeClr val="tx1">
                    <a:tint val="75000"/>
                  </a:schemeClr>
                </a:solidFill>
                <a:latin typeface="微软雅黑" panose="020B0503020204020204" pitchFamily="34" charset="-122"/>
                <a:ea typeface="微软雅黑" panose="020B0503020204020204" pitchFamily="3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a:t>岐麦教育</a:t>
            </a:r>
            <a:r>
              <a:rPr lang="en-US" altLang="zh-CN"/>
              <a:t>: 17753651388</a:t>
            </a:r>
            <a:endParaRPr lang="zh-CN" altLang="en-US"/>
          </a:p>
        </p:txBody>
      </p:sp>
      <p:sp>
        <p:nvSpPr>
          <p:cNvPr id="51" name="灯片编号占位符 7">
            <a:extLst>
              <a:ext uri="{FF2B5EF4-FFF2-40B4-BE49-F238E27FC236}">
                <a16:creationId xmlns:a16="http://schemas.microsoft.com/office/drawing/2014/main" id="{898DEF5D-8165-DD8D-3FAB-FD21A33E5FB7}"/>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09E858-3AA9-4B36-B563-7DA653C58495}" type="slidenum">
              <a:rPr lang="zh-CN" altLang="en-US" smtClean="0"/>
              <a:pPr/>
              <a:t>‹#›</a:t>
            </a:fld>
            <a:endParaRPr lang="zh-CN" altLang="en-US"/>
          </a:p>
        </p:txBody>
      </p:sp>
      <p:sp>
        <p:nvSpPr>
          <p:cNvPr id="52" name="TextBox 59">
            <a:extLst>
              <a:ext uri="{FF2B5EF4-FFF2-40B4-BE49-F238E27FC236}">
                <a16:creationId xmlns:a16="http://schemas.microsoft.com/office/drawing/2014/main" id="{A1E9BE54-9C6E-10DC-5A57-F3233B61FF25}"/>
              </a:ext>
            </a:extLst>
          </p:cNvPr>
          <p:cNvSpPr txBox="1">
            <a:spLocks noChangeArrowheads="1"/>
          </p:cNvSpPr>
          <p:nvPr userDrawn="1"/>
        </p:nvSpPr>
        <p:spPr bwMode="auto">
          <a:xfrm>
            <a:off x="5687075" y="2528850"/>
            <a:ext cx="5869863" cy="861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algn="dist" eaLnBrk="1" hangingPunct="1"/>
            <a:r>
              <a:rPr lang="zh-CN" altLang="en-US" sz="4800" b="1">
                <a:solidFill>
                  <a:srgbClr val="404040"/>
                </a:solidFill>
                <a:latin typeface="思源黑体 CN Bold" panose="020B0800000000000000" pitchFamily="34" charset="-122"/>
                <a:ea typeface="思源黑体 CN Bold" panose="020B0800000000000000" pitchFamily="34" charset="-122"/>
                <a:cs typeface="+mn-ea"/>
                <a:sym typeface="+mn-lt"/>
              </a:rPr>
              <a:t>信息学奥林匹克竞赛</a:t>
            </a:r>
            <a:endParaRPr lang="en-US" altLang="zh-CN" sz="4800" b="1">
              <a:solidFill>
                <a:srgbClr val="404040"/>
              </a:solidFill>
              <a:latin typeface="思源黑体 CN Bold" panose="020B0800000000000000" pitchFamily="34" charset="-122"/>
              <a:ea typeface="思源黑体 CN Bold" panose="020B0800000000000000" pitchFamily="34" charset="-122"/>
              <a:cs typeface="+mn-ea"/>
              <a:sym typeface="+mn-lt"/>
            </a:endParaRPr>
          </a:p>
        </p:txBody>
      </p:sp>
      <p:sp>
        <p:nvSpPr>
          <p:cNvPr id="53" name="TextBox 7">
            <a:extLst>
              <a:ext uri="{FF2B5EF4-FFF2-40B4-BE49-F238E27FC236}">
                <a16:creationId xmlns:a16="http://schemas.microsoft.com/office/drawing/2014/main" id="{21FE6A8F-BDC2-8E13-6FE0-784A8DF2F326}"/>
              </a:ext>
            </a:extLst>
          </p:cNvPr>
          <p:cNvSpPr>
            <a:spLocks noChangeArrowheads="1"/>
          </p:cNvSpPr>
          <p:nvPr userDrawn="1"/>
        </p:nvSpPr>
        <p:spPr bwMode="auto">
          <a:xfrm>
            <a:off x="5687075" y="1973228"/>
            <a:ext cx="5484051"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en-US" altLang="zh-CN" sz="2400">
                <a:solidFill>
                  <a:schemeClr val="tx1">
                    <a:lumMod val="75000"/>
                    <a:lumOff val="25000"/>
                  </a:schemeClr>
                </a:solidFill>
                <a:latin typeface="+mn-lt"/>
                <a:ea typeface="+mn-ea"/>
                <a:cs typeface="+mn-ea"/>
                <a:sym typeface="+mn-lt"/>
              </a:rPr>
              <a:t>National Olympiad Informatics</a:t>
            </a:r>
            <a:endParaRPr lang="zh-CN" altLang="en-US" sz="2400">
              <a:solidFill>
                <a:schemeClr val="tx1">
                  <a:lumMod val="75000"/>
                  <a:lumOff val="25000"/>
                </a:schemeClr>
              </a:solidFill>
              <a:latin typeface="+mn-lt"/>
              <a:ea typeface="+mn-ea"/>
              <a:cs typeface="+mn-ea"/>
              <a:sym typeface="+mn-lt"/>
            </a:endParaRPr>
          </a:p>
        </p:txBody>
      </p:sp>
      <p:grpSp>
        <p:nvGrpSpPr>
          <p:cNvPr id="54" name="组合 53">
            <a:extLst>
              <a:ext uri="{FF2B5EF4-FFF2-40B4-BE49-F238E27FC236}">
                <a16:creationId xmlns:a16="http://schemas.microsoft.com/office/drawing/2014/main" id="{F6871D29-4B3E-5CC9-56DE-29AEFBED22CC}"/>
              </a:ext>
            </a:extLst>
          </p:cNvPr>
          <p:cNvGrpSpPr/>
          <p:nvPr userDrawn="1"/>
        </p:nvGrpSpPr>
        <p:grpSpPr>
          <a:xfrm flipH="1">
            <a:off x="5687075" y="3382629"/>
            <a:ext cx="6415483" cy="0"/>
            <a:chOff x="3339156" y="2641879"/>
            <a:chExt cx="5804844" cy="0"/>
          </a:xfrm>
        </p:grpSpPr>
        <p:cxnSp>
          <p:nvCxnSpPr>
            <p:cNvPr id="55" name="直接连接符 54">
              <a:extLst>
                <a:ext uri="{FF2B5EF4-FFF2-40B4-BE49-F238E27FC236}">
                  <a16:creationId xmlns:a16="http://schemas.microsoft.com/office/drawing/2014/main" id="{88E5CF5A-8928-718C-E2C0-43EAD8D5C79C}"/>
                </a:ext>
              </a:extLst>
            </p:cNvPr>
            <p:cNvCxnSpPr/>
            <p:nvPr/>
          </p:nvCxnSpPr>
          <p:spPr>
            <a:xfrm>
              <a:off x="3339156" y="2641879"/>
              <a:ext cx="4695709" cy="0"/>
            </a:xfrm>
            <a:prstGeom prst="line">
              <a:avLst/>
            </a:prstGeom>
            <a:ln w="7620">
              <a:solidFill>
                <a:srgbClr val="0070C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id="{3378CB2D-D140-706D-C41B-8160780F78F7}"/>
                </a:ext>
              </a:extLst>
            </p:cNvPr>
            <p:cNvCxnSpPr/>
            <p:nvPr/>
          </p:nvCxnSpPr>
          <p:spPr>
            <a:xfrm>
              <a:off x="8103924" y="2641879"/>
              <a:ext cx="754055" cy="0"/>
            </a:xfrm>
            <a:prstGeom prst="line">
              <a:avLst/>
            </a:prstGeom>
            <a:ln w="7620">
              <a:solidFill>
                <a:srgbClr val="0070C0"/>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id="{3A5C10DA-33BE-1C77-E7B8-89881537C3CF}"/>
                </a:ext>
              </a:extLst>
            </p:cNvPr>
            <p:cNvCxnSpPr/>
            <p:nvPr/>
          </p:nvCxnSpPr>
          <p:spPr>
            <a:xfrm>
              <a:off x="8948986" y="2641879"/>
              <a:ext cx="195014" cy="0"/>
            </a:xfrm>
            <a:prstGeom prst="line">
              <a:avLst/>
            </a:prstGeom>
            <a:ln w="762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58" name="圆角矩形 330">
            <a:extLst>
              <a:ext uri="{FF2B5EF4-FFF2-40B4-BE49-F238E27FC236}">
                <a16:creationId xmlns:a16="http://schemas.microsoft.com/office/drawing/2014/main" id="{93259492-2123-E375-E357-269F4D83081C}"/>
              </a:ext>
            </a:extLst>
          </p:cNvPr>
          <p:cNvSpPr/>
          <p:nvPr userDrawn="1"/>
        </p:nvSpPr>
        <p:spPr>
          <a:xfrm>
            <a:off x="5687075" y="3521600"/>
            <a:ext cx="5440077" cy="492985"/>
          </a:xfrm>
          <a:prstGeom prst="roundRect">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35" b="1">
                <a:solidFill>
                  <a:schemeClr val="bg1"/>
                </a:solidFill>
                <a:cs typeface="+mn-ea"/>
                <a:sym typeface="+mn-lt"/>
              </a:rPr>
              <a:t>下节课再见啦</a:t>
            </a:r>
            <a:r>
              <a:rPr lang="en-US" altLang="zh-CN" sz="2135" b="1">
                <a:solidFill>
                  <a:schemeClr val="bg1"/>
                </a:solidFill>
                <a:cs typeface="+mn-ea"/>
                <a:sym typeface="+mn-lt"/>
              </a:rPr>
              <a:t>~</a:t>
            </a:r>
            <a:endParaRPr lang="zh-CN" altLang="en-US" sz="2135" b="1">
              <a:solidFill>
                <a:schemeClr val="bg1"/>
              </a:solidFill>
              <a:cs typeface="+mn-ea"/>
              <a:sym typeface="+mn-lt"/>
            </a:endParaRPr>
          </a:p>
        </p:txBody>
      </p:sp>
      <p:sp>
        <p:nvSpPr>
          <p:cNvPr id="59" name="圆角矩形 331">
            <a:extLst>
              <a:ext uri="{FF2B5EF4-FFF2-40B4-BE49-F238E27FC236}">
                <a16:creationId xmlns:a16="http://schemas.microsoft.com/office/drawing/2014/main" id="{487E7CBB-C462-485C-3EAB-0B7AA63F2353}"/>
              </a:ext>
            </a:extLst>
          </p:cNvPr>
          <p:cNvSpPr/>
          <p:nvPr userDrawn="1"/>
        </p:nvSpPr>
        <p:spPr>
          <a:xfrm>
            <a:off x="9207092" y="5829267"/>
            <a:ext cx="2688300" cy="480076"/>
          </a:xfrm>
          <a:prstGeom prst="roundRect">
            <a:avLst>
              <a:gd name="adj" fmla="val 0"/>
            </a:avLst>
          </a:prstGeom>
          <a:gradFill flip="none" rotWithShape="1">
            <a:gsLst>
              <a:gs pos="0">
                <a:schemeClr val="bg1">
                  <a:lumMod val="85000"/>
                </a:schemeClr>
              </a:gs>
              <a:gs pos="100000">
                <a:schemeClr val="bg1">
                  <a:lumMod val="95000"/>
                </a:schemeClr>
              </a:gs>
            </a:gsLst>
            <a:lin ang="2700000" scaled="1"/>
            <a:tileRect/>
          </a:gradFill>
          <a:ln w="25400">
            <a:gradFill flip="none" rotWithShape="1">
              <a:gsLst>
                <a:gs pos="0">
                  <a:schemeClr val="bg1">
                    <a:lumMod val="75000"/>
                  </a:schemeClr>
                </a:gs>
                <a:gs pos="100000">
                  <a:schemeClr val="bg1"/>
                </a:gs>
              </a:gsLst>
              <a:lin ang="2700000" scaled="1"/>
              <a:tileRect/>
            </a:gradFill>
          </a:ln>
          <a:effectLst>
            <a:innerShdw blurRad="1651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60" name="TextBox 332">
            <a:extLst>
              <a:ext uri="{FF2B5EF4-FFF2-40B4-BE49-F238E27FC236}">
                <a16:creationId xmlns:a16="http://schemas.microsoft.com/office/drawing/2014/main" id="{6623E11C-5BA2-F053-26D0-7DA7D77B3493}"/>
              </a:ext>
            </a:extLst>
          </p:cNvPr>
          <p:cNvSpPr txBox="1"/>
          <p:nvPr userDrawn="1"/>
        </p:nvSpPr>
        <p:spPr>
          <a:xfrm>
            <a:off x="10004963" y="5875411"/>
            <a:ext cx="1201538" cy="410074"/>
          </a:xfrm>
          <a:prstGeom prst="rect">
            <a:avLst/>
          </a:prstGeom>
          <a:noFill/>
        </p:spPr>
        <p:txBody>
          <a:bodyPr wrap="none" lIns="121884" tIns="60941" rIns="121884" bIns="60941" rtlCol="0">
            <a:spAutoFit/>
          </a:bodyPr>
          <a:lstStyle/>
          <a:p>
            <a:pPr lvl="0"/>
            <a:r>
              <a:rPr lang="zh-CN" altLang="en-US" sz="1865" b="1">
                <a:solidFill>
                  <a:schemeClr val="tx1">
                    <a:lumMod val="75000"/>
                    <a:lumOff val="25000"/>
                  </a:schemeClr>
                </a:solidFill>
                <a:latin typeface="+mn-lt"/>
                <a:ea typeface="+mn-ea"/>
                <a:cs typeface="+mn-ea"/>
                <a:sym typeface="+mn-lt"/>
              </a:rPr>
              <a:t>岐麦教育</a:t>
            </a:r>
          </a:p>
        </p:txBody>
      </p:sp>
      <p:grpSp>
        <p:nvGrpSpPr>
          <p:cNvPr id="61" name="Group 91">
            <a:extLst>
              <a:ext uri="{FF2B5EF4-FFF2-40B4-BE49-F238E27FC236}">
                <a16:creationId xmlns:a16="http://schemas.microsoft.com/office/drawing/2014/main" id="{26241A2A-23FD-9541-8F9D-077241B48CDB}"/>
              </a:ext>
            </a:extLst>
          </p:cNvPr>
          <p:cNvGrpSpPr/>
          <p:nvPr userDrawn="1"/>
        </p:nvGrpSpPr>
        <p:grpSpPr bwMode="auto">
          <a:xfrm>
            <a:off x="6919435" y="4400835"/>
            <a:ext cx="434101" cy="433668"/>
            <a:chOff x="936" y="1480"/>
            <a:chExt cx="1589" cy="1588"/>
          </a:xfrm>
        </p:grpSpPr>
        <p:grpSp>
          <p:nvGrpSpPr>
            <p:cNvPr id="62" name="组合 33">
              <a:extLst>
                <a:ext uri="{FF2B5EF4-FFF2-40B4-BE49-F238E27FC236}">
                  <a16:creationId xmlns:a16="http://schemas.microsoft.com/office/drawing/2014/main" id="{A796DB84-FF22-EFC9-57F4-7D8FF45ED666}"/>
                </a:ext>
              </a:extLst>
            </p:cNvPr>
            <p:cNvGrpSpPr/>
            <p:nvPr/>
          </p:nvGrpSpPr>
          <p:grpSpPr bwMode="auto">
            <a:xfrm>
              <a:off x="985" y="1583"/>
              <a:ext cx="1441" cy="1439"/>
              <a:chOff x="1754168" y="3653262"/>
              <a:chExt cx="1857599" cy="1857597"/>
            </a:xfrm>
          </p:grpSpPr>
          <p:sp>
            <p:nvSpPr>
              <p:cNvPr id="67" name="椭圆 339">
                <a:extLst>
                  <a:ext uri="{FF2B5EF4-FFF2-40B4-BE49-F238E27FC236}">
                    <a16:creationId xmlns:a16="http://schemas.microsoft.com/office/drawing/2014/main" id="{271E49F3-4B87-990F-316F-D8F8BCECDC80}"/>
                  </a:ext>
                </a:extLst>
              </p:cNvPr>
              <p:cNvSpPr/>
              <p:nvPr/>
            </p:nvSpPr>
            <p:spPr>
              <a:xfrm>
                <a:off x="1754168" y="3653262"/>
                <a:ext cx="1857599" cy="1857597"/>
              </a:xfrm>
              <a:prstGeom prst="roundRect">
                <a:avLst/>
              </a:prstGeom>
              <a:solidFill>
                <a:schemeClr val="tx1">
                  <a:lumMod val="50000"/>
                  <a:lumOff val="50000"/>
                </a:schemeClr>
              </a:solid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4000">
                  <a:cs typeface="+mn-ea"/>
                  <a:sym typeface="+mn-lt"/>
                </a:endParaRPr>
              </a:p>
            </p:txBody>
          </p:sp>
          <p:sp>
            <p:nvSpPr>
              <p:cNvPr id="68" name="椭圆 340">
                <a:extLst>
                  <a:ext uri="{FF2B5EF4-FFF2-40B4-BE49-F238E27FC236}">
                    <a16:creationId xmlns:a16="http://schemas.microsoft.com/office/drawing/2014/main" id="{FD831B11-D2A9-6B77-1786-E90DCF3CD586}"/>
                  </a:ext>
                </a:extLst>
              </p:cNvPr>
              <p:cNvSpPr/>
              <p:nvPr/>
            </p:nvSpPr>
            <p:spPr>
              <a:xfrm>
                <a:off x="1911556" y="3810650"/>
                <a:ext cx="1542822" cy="1542820"/>
              </a:xfrm>
              <a:prstGeom prst="roundRect">
                <a:avLst/>
              </a:prstGeom>
              <a:solidFill>
                <a:srgbClr val="C20100"/>
              </a:soli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cs typeface="+mn-ea"/>
                  <a:sym typeface="+mn-lt"/>
                </a:endParaRPr>
              </a:p>
            </p:txBody>
          </p:sp>
          <p:sp>
            <p:nvSpPr>
              <p:cNvPr id="69" name="椭圆 341">
                <a:extLst>
                  <a:ext uri="{FF2B5EF4-FFF2-40B4-BE49-F238E27FC236}">
                    <a16:creationId xmlns:a16="http://schemas.microsoft.com/office/drawing/2014/main" id="{519DA173-31F2-ED4D-D7CA-62626F36EA72}"/>
                  </a:ext>
                </a:extLst>
              </p:cNvPr>
              <p:cNvSpPr/>
              <p:nvPr/>
            </p:nvSpPr>
            <p:spPr>
              <a:xfrm>
                <a:off x="1890879" y="3789973"/>
                <a:ext cx="1584176" cy="1584174"/>
              </a:xfrm>
              <a:prstGeom prst="roundRect">
                <a:avLst/>
              </a:prstGeom>
              <a:solidFill>
                <a:srgbClr val="B6302E"/>
              </a:solid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4000">
                  <a:solidFill>
                    <a:srgbClr val="0087CF"/>
                  </a:solidFill>
                  <a:cs typeface="+mn-ea"/>
                  <a:sym typeface="+mn-lt"/>
                </a:endParaRPr>
              </a:p>
            </p:txBody>
          </p:sp>
        </p:grpSp>
        <p:grpSp>
          <p:nvGrpSpPr>
            <p:cNvPr id="63" name="组合 4">
              <a:extLst>
                <a:ext uri="{FF2B5EF4-FFF2-40B4-BE49-F238E27FC236}">
                  <a16:creationId xmlns:a16="http://schemas.microsoft.com/office/drawing/2014/main" id="{A9C4A248-B5C5-4A38-8F1E-BEBA8441CA17}"/>
                </a:ext>
              </a:extLst>
            </p:cNvPr>
            <p:cNvGrpSpPr/>
            <p:nvPr/>
          </p:nvGrpSpPr>
          <p:grpSpPr bwMode="auto">
            <a:xfrm>
              <a:off x="936" y="1480"/>
              <a:ext cx="1589" cy="1588"/>
              <a:chOff x="3733576" y="3930057"/>
              <a:chExt cx="1801556" cy="1800152"/>
            </a:xfrm>
          </p:grpSpPr>
          <p:sp>
            <p:nvSpPr>
              <p:cNvPr id="64" name="椭圆 336">
                <a:extLst>
                  <a:ext uri="{FF2B5EF4-FFF2-40B4-BE49-F238E27FC236}">
                    <a16:creationId xmlns:a16="http://schemas.microsoft.com/office/drawing/2014/main" id="{2FB1C4B2-8CA9-5779-12D1-941BDAC5A8B0}"/>
                  </a:ext>
                </a:extLst>
              </p:cNvPr>
              <p:cNvSpPr/>
              <p:nvPr/>
            </p:nvSpPr>
            <p:spPr>
              <a:xfrm>
                <a:off x="4003576" y="4200057"/>
                <a:ext cx="1260000" cy="1260000"/>
              </a:xfrm>
              <a:prstGeom prst="roundRect">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cs typeface="+mn-ea"/>
                  <a:sym typeface="+mn-lt"/>
                </a:endParaRPr>
              </a:p>
            </p:txBody>
          </p:sp>
          <p:sp>
            <p:nvSpPr>
              <p:cNvPr id="65" name="任意多边形 6">
                <a:extLst>
                  <a:ext uri="{FF2B5EF4-FFF2-40B4-BE49-F238E27FC236}">
                    <a16:creationId xmlns:a16="http://schemas.microsoft.com/office/drawing/2014/main" id="{9FEF13D1-1E0D-29E4-A0F6-46865033514D}"/>
                  </a:ext>
                </a:extLst>
              </p:cNvPr>
              <p:cNvSpPr/>
              <p:nvPr/>
            </p:nvSpPr>
            <p:spPr>
              <a:xfrm>
                <a:off x="3734710" y="3930057"/>
                <a:ext cx="1800422" cy="1800152"/>
              </a:xfrm>
              <a:prstGeom prst="roundRect">
                <a:avLst/>
              </a:prstGeom>
              <a:gradFill>
                <a:gsLst>
                  <a:gs pos="0">
                    <a:srgbClr val="F0F0F0"/>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cs typeface="+mn-ea"/>
                  <a:sym typeface="+mn-lt"/>
                </a:endParaRPr>
              </a:p>
            </p:txBody>
          </p:sp>
          <p:sp>
            <p:nvSpPr>
              <p:cNvPr id="66" name="椭圆 7">
                <a:extLst>
                  <a:ext uri="{FF2B5EF4-FFF2-40B4-BE49-F238E27FC236}">
                    <a16:creationId xmlns:a16="http://schemas.microsoft.com/office/drawing/2014/main" id="{7BBFE1DF-EE46-192E-3375-306DE0182F2F}"/>
                  </a:ext>
                </a:extLst>
              </p:cNvPr>
              <p:cNvSpPr/>
              <p:nvPr/>
            </p:nvSpPr>
            <p:spPr>
              <a:xfrm>
                <a:off x="3733576" y="3930057"/>
                <a:ext cx="1800000" cy="1800000"/>
              </a:xfrm>
              <a:prstGeom prst="roundRect">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cs typeface="+mn-ea"/>
                  <a:sym typeface="+mn-lt"/>
                </a:endParaRPr>
              </a:p>
            </p:txBody>
          </p:sp>
        </p:grpSp>
      </p:grpSp>
      <p:grpSp>
        <p:nvGrpSpPr>
          <p:cNvPr id="70" name="组合 69">
            <a:extLst>
              <a:ext uri="{FF2B5EF4-FFF2-40B4-BE49-F238E27FC236}">
                <a16:creationId xmlns:a16="http://schemas.microsoft.com/office/drawing/2014/main" id="{5EA2FD4A-7BD5-098F-7372-8D376DDE0F4E}"/>
              </a:ext>
            </a:extLst>
          </p:cNvPr>
          <p:cNvGrpSpPr/>
          <p:nvPr userDrawn="1"/>
        </p:nvGrpSpPr>
        <p:grpSpPr>
          <a:xfrm>
            <a:off x="42835" y="882239"/>
            <a:ext cx="2639361" cy="2639361"/>
            <a:chOff x="304800" y="673100"/>
            <a:chExt cx="4000500" cy="4000500"/>
          </a:xfrm>
          <a:effectLst>
            <a:outerShdw blurRad="444500" dist="254000" dir="6840000" algn="tr" rotWithShape="0">
              <a:prstClr val="black">
                <a:alpha val="24000"/>
              </a:prstClr>
            </a:outerShdw>
          </a:effectLst>
        </p:grpSpPr>
        <p:sp>
          <p:nvSpPr>
            <p:cNvPr id="71" name="同心圆 344">
              <a:extLst>
                <a:ext uri="{FF2B5EF4-FFF2-40B4-BE49-F238E27FC236}">
                  <a16:creationId xmlns:a16="http://schemas.microsoft.com/office/drawing/2014/main" id="{18EE1DA9-237E-3E11-9867-6EC109FDB664}"/>
                </a:ext>
              </a:extLst>
            </p:cNvPr>
            <p:cNvSpPr/>
            <p:nvPr/>
          </p:nvSpPr>
          <p:spPr>
            <a:xfrm>
              <a:off x="304800" y="673100"/>
              <a:ext cx="4000500" cy="4000500"/>
            </a:xfrm>
            <a:prstGeom prst="roundRect">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C00000"/>
                </a:solidFill>
                <a:cs typeface="+mn-ea"/>
                <a:sym typeface="+mn-lt"/>
              </a:endParaRPr>
            </a:p>
          </p:txBody>
        </p:sp>
        <p:sp>
          <p:nvSpPr>
            <p:cNvPr id="72" name="椭圆 345">
              <a:extLst>
                <a:ext uri="{FF2B5EF4-FFF2-40B4-BE49-F238E27FC236}">
                  <a16:creationId xmlns:a16="http://schemas.microsoft.com/office/drawing/2014/main" id="{3A83145A-B6D1-6E8D-F8BB-470465AC4816}"/>
                </a:ext>
              </a:extLst>
            </p:cNvPr>
            <p:cNvSpPr/>
            <p:nvPr/>
          </p:nvSpPr>
          <p:spPr>
            <a:xfrm>
              <a:off x="392113" y="760413"/>
              <a:ext cx="3825874" cy="3825874"/>
            </a:xfrm>
            <a:prstGeom prst="roundRect">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C00000"/>
                </a:solidFill>
                <a:cs typeface="+mn-ea"/>
                <a:sym typeface="+mn-lt"/>
              </a:endParaRPr>
            </a:p>
          </p:txBody>
        </p:sp>
      </p:grpSp>
      <p:grpSp>
        <p:nvGrpSpPr>
          <p:cNvPr id="73" name="组合 72">
            <a:extLst>
              <a:ext uri="{FF2B5EF4-FFF2-40B4-BE49-F238E27FC236}">
                <a16:creationId xmlns:a16="http://schemas.microsoft.com/office/drawing/2014/main" id="{4FCBF02A-A3B5-CC06-CCD5-0F3E63FE7E5D}"/>
              </a:ext>
            </a:extLst>
          </p:cNvPr>
          <p:cNvGrpSpPr/>
          <p:nvPr userDrawn="1"/>
        </p:nvGrpSpPr>
        <p:grpSpPr>
          <a:xfrm>
            <a:off x="1609836" y="4767755"/>
            <a:ext cx="1505201" cy="1505201"/>
            <a:chOff x="304800" y="673100"/>
            <a:chExt cx="4000500" cy="4000500"/>
          </a:xfrm>
          <a:effectLst>
            <a:outerShdw blurRad="444500" dist="254000" dir="6840000" algn="tr" rotWithShape="0">
              <a:prstClr val="black">
                <a:alpha val="24000"/>
              </a:prstClr>
            </a:outerShdw>
          </a:effectLst>
        </p:grpSpPr>
        <p:sp>
          <p:nvSpPr>
            <p:cNvPr id="74" name="同心圆 347">
              <a:extLst>
                <a:ext uri="{FF2B5EF4-FFF2-40B4-BE49-F238E27FC236}">
                  <a16:creationId xmlns:a16="http://schemas.microsoft.com/office/drawing/2014/main" id="{F4CAD9F5-FAFE-C916-8127-8453385F5A7E}"/>
                </a:ext>
              </a:extLst>
            </p:cNvPr>
            <p:cNvSpPr/>
            <p:nvPr/>
          </p:nvSpPr>
          <p:spPr>
            <a:xfrm>
              <a:off x="304800" y="673100"/>
              <a:ext cx="4000500" cy="4000500"/>
            </a:xfrm>
            <a:prstGeom prst="roundRect">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C00000"/>
                </a:solidFill>
                <a:cs typeface="+mn-ea"/>
                <a:sym typeface="+mn-lt"/>
              </a:endParaRPr>
            </a:p>
          </p:txBody>
        </p:sp>
        <p:sp>
          <p:nvSpPr>
            <p:cNvPr id="75" name="椭圆 348">
              <a:extLst>
                <a:ext uri="{FF2B5EF4-FFF2-40B4-BE49-F238E27FC236}">
                  <a16:creationId xmlns:a16="http://schemas.microsoft.com/office/drawing/2014/main" id="{A494657B-BD72-9244-E500-95195562529A}"/>
                </a:ext>
              </a:extLst>
            </p:cNvPr>
            <p:cNvSpPr/>
            <p:nvPr/>
          </p:nvSpPr>
          <p:spPr>
            <a:xfrm>
              <a:off x="392113" y="760413"/>
              <a:ext cx="3825874" cy="3825874"/>
            </a:xfrm>
            <a:prstGeom prst="roundRect">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C00000"/>
                </a:solidFill>
                <a:cs typeface="+mn-ea"/>
                <a:sym typeface="+mn-lt"/>
              </a:endParaRPr>
            </a:p>
          </p:txBody>
        </p:sp>
      </p:grpSp>
      <p:grpSp>
        <p:nvGrpSpPr>
          <p:cNvPr id="76" name="组合 75">
            <a:extLst>
              <a:ext uri="{FF2B5EF4-FFF2-40B4-BE49-F238E27FC236}">
                <a16:creationId xmlns:a16="http://schemas.microsoft.com/office/drawing/2014/main" id="{F610AB6E-2636-F898-571C-65A3B8FE1595}"/>
              </a:ext>
            </a:extLst>
          </p:cNvPr>
          <p:cNvGrpSpPr/>
          <p:nvPr userDrawn="1"/>
        </p:nvGrpSpPr>
        <p:grpSpPr>
          <a:xfrm>
            <a:off x="2448195" y="0"/>
            <a:ext cx="1505201" cy="1505201"/>
            <a:chOff x="304800" y="673100"/>
            <a:chExt cx="4000500" cy="4000500"/>
          </a:xfrm>
          <a:effectLst>
            <a:outerShdw blurRad="444500" dist="254000" dir="6840000" algn="tr" rotWithShape="0">
              <a:prstClr val="black">
                <a:alpha val="24000"/>
              </a:prstClr>
            </a:outerShdw>
          </a:effectLst>
        </p:grpSpPr>
        <p:sp>
          <p:nvSpPr>
            <p:cNvPr id="77" name="同心圆 350">
              <a:extLst>
                <a:ext uri="{FF2B5EF4-FFF2-40B4-BE49-F238E27FC236}">
                  <a16:creationId xmlns:a16="http://schemas.microsoft.com/office/drawing/2014/main" id="{1A6B1809-D50B-4130-EFD6-36518F167AD1}"/>
                </a:ext>
              </a:extLst>
            </p:cNvPr>
            <p:cNvSpPr/>
            <p:nvPr/>
          </p:nvSpPr>
          <p:spPr>
            <a:xfrm>
              <a:off x="304800" y="673100"/>
              <a:ext cx="4000500" cy="4000500"/>
            </a:xfrm>
            <a:prstGeom prst="roundRect">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C00000"/>
                </a:solidFill>
                <a:cs typeface="+mn-ea"/>
                <a:sym typeface="+mn-lt"/>
              </a:endParaRPr>
            </a:p>
          </p:txBody>
        </p:sp>
        <p:sp>
          <p:nvSpPr>
            <p:cNvPr id="78" name="椭圆 351">
              <a:extLst>
                <a:ext uri="{FF2B5EF4-FFF2-40B4-BE49-F238E27FC236}">
                  <a16:creationId xmlns:a16="http://schemas.microsoft.com/office/drawing/2014/main" id="{B6B70C44-21F0-3326-1F58-6EAB57A69AAB}"/>
                </a:ext>
              </a:extLst>
            </p:cNvPr>
            <p:cNvSpPr/>
            <p:nvPr/>
          </p:nvSpPr>
          <p:spPr>
            <a:xfrm>
              <a:off x="392113" y="760413"/>
              <a:ext cx="3825874" cy="3825874"/>
            </a:xfrm>
            <a:prstGeom prst="roundRect">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C00000"/>
                </a:solidFill>
                <a:cs typeface="+mn-ea"/>
                <a:sym typeface="+mn-lt"/>
              </a:endParaRPr>
            </a:p>
          </p:txBody>
        </p:sp>
      </p:grpSp>
      <p:grpSp>
        <p:nvGrpSpPr>
          <p:cNvPr id="79" name="组合 78">
            <a:extLst>
              <a:ext uri="{FF2B5EF4-FFF2-40B4-BE49-F238E27FC236}">
                <a16:creationId xmlns:a16="http://schemas.microsoft.com/office/drawing/2014/main" id="{6084C923-8278-449C-2C07-319CE5A2A2CE}"/>
              </a:ext>
            </a:extLst>
          </p:cNvPr>
          <p:cNvGrpSpPr/>
          <p:nvPr userDrawn="1"/>
        </p:nvGrpSpPr>
        <p:grpSpPr>
          <a:xfrm>
            <a:off x="4319015" y="3973380"/>
            <a:ext cx="1505201" cy="1505201"/>
            <a:chOff x="304800" y="673100"/>
            <a:chExt cx="4000500" cy="4000500"/>
          </a:xfrm>
          <a:effectLst>
            <a:outerShdw blurRad="444500" dist="254000" dir="6840000" algn="tr" rotWithShape="0">
              <a:prstClr val="black">
                <a:alpha val="24000"/>
              </a:prstClr>
            </a:outerShdw>
          </a:effectLst>
        </p:grpSpPr>
        <p:sp>
          <p:nvSpPr>
            <p:cNvPr id="80" name="同心圆 353">
              <a:extLst>
                <a:ext uri="{FF2B5EF4-FFF2-40B4-BE49-F238E27FC236}">
                  <a16:creationId xmlns:a16="http://schemas.microsoft.com/office/drawing/2014/main" id="{79EE6282-ABC9-0A00-C273-FD93BE1160B5}"/>
                </a:ext>
              </a:extLst>
            </p:cNvPr>
            <p:cNvSpPr/>
            <p:nvPr/>
          </p:nvSpPr>
          <p:spPr>
            <a:xfrm>
              <a:off x="304800" y="673100"/>
              <a:ext cx="4000500" cy="4000500"/>
            </a:xfrm>
            <a:prstGeom prst="roundRect">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C00000"/>
                </a:solidFill>
                <a:cs typeface="+mn-ea"/>
                <a:sym typeface="+mn-lt"/>
              </a:endParaRPr>
            </a:p>
          </p:txBody>
        </p:sp>
        <p:sp>
          <p:nvSpPr>
            <p:cNvPr id="81" name="椭圆 354">
              <a:extLst>
                <a:ext uri="{FF2B5EF4-FFF2-40B4-BE49-F238E27FC236}">
                  <a16:creationId xmlns:a16="http://schemas.microsoft.com/office/drawing/2014/main" id="{51E8DA1E-145B-08B0-1C02-B101E88366DD}"/>
                </a:ext>
              </a:extLst>
            </p:cNvPr>
            <p:cNvSpPr/>
            <p:nvPr/>
          </p:nvSpPr>
          <p:spPr>
            <a:xfrm>
              <a:off x="392113" y="760413"/>
              <a:ext cx="3825874" cy="3825874"/>
            </a:xfrm>
            <a:prstGeom prst="roundRect">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C00000"/>
                </a:solidFill>
                <a:cs typeface="+mn-ea"/>
                <a:sym typeface="+mn-lt"/>
              </a:endParaRPr>
            </a:p>
          </p:txBody>
        </p:sp>
      </p:grpSp>
      <p:grpSp>
        <p:nvGrpSpPr>
          <p:cNvPr id="82" name="组合 81">
            <a:extLst>
              <a:ext uri="{FF2B5EF4-FFF2-40B4-BE49-F238E27FC236}">
                <a16:creationId xmlns:a16="http://schemas.microsoft.com/office/drawing/2014/main" id="{72BDB7EF-959A-2CB2-0A69-9F0C8A1FF9B3}"/>
              </a:ext>
            </a:extLst>
          </p:cNvPr>
          <p:cNvGrpSpPr/>
          <p:nvPr userDrawn="1"/>
        </p:nvGrpSpPr>
        <p:grpSpPr>
          <a:xfrm>
            <a:off x="1720890" y="1757555"/>
            <a:ext cx="3010200" cy="3010200"/>
            <a:chOff x="304800" y="673100"/>
            <a:chExt cx="4000500" cy="4000500"/>
          </a:xfrm>
          <a:effectLst>
            <a:outerShdw blurRad="444500" dist="254000" dir="6840000" algn="tr" rotWithShape="0">
              <a:prstClr val="black">
                <a:alpha val="45000"/>
              </a:prstClr>
            </a:outerShdw>
          </a:effectLst>
        </p:grpSpPr>
        <p:sp>
          <p:nvSpPr>
            <p:cNvPr id="83" name="同心圆 356">
              <a:extLst>
                <a:ext uri="{FF2B5EF4-FFF2-40B4-BE49-F238E27FC236}">
                  <a16:creationId xmlns:a16="http://schemas.microsoft.com/office/drawing/2014/main" id="{C30C1F4A-B077-EA3D-3E36-5601C2667FDD}"/>
                </a:ext>
              </a:extLst>
            </p:cNvPr>
            <p:cNvSpPr/>
            <p:nvPr/>
          </p:nvSpPr>
          <p:spPr>
            <a:xfrm>
              <a:off x="304800" y="673100"/>
              <a:ext cx="4000500" cy="4000500"/>
            </a:xfrm>
            <a:prstGeom prst="roundRect">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C00000"/>
                </a:solidFill>
                <a:cs typeface="+mn-ea"/>
                <a:sym typeface="+mn-lt"/>
              </a:endParaRPr>
            </a:p>
          </p:txBody>
        </p:sp>
        <p:sp>
          <p:nvSpPr>
            <p:cNvPr id="84" name="椭圆 357">
              <a:extLst>
                <a:ext uri="{FF2B5EF4-FFF2-40B4-BE49-F238E27FC236}">
                  <a16:creationId xmlns:a16="http://schemas.microsoft.com/office/drawing/2014/main" id="{490FCE58-B282-BA66-9A8A-36C5610F611F}"/>
                </a:ext>
              </a:extLst>
            </p:cNvPr>
            <p:cNvSpPr/>
            <p:nvPr/>
          </p:nvSpPr>
          <p:spPr>
            <a:xfrm>
              <a:off x="392113" y="760413"/>
              <a:ext cx="3825873" cy="3825873"/>
            </a:xfrm>
            <a:prstGeom prst="roundRect">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C00000"/>
                </a:solidFill>
                <a:cs typeface="+mn-ea"/>
                <a:sym typeface="+mn-lt"/>
              </a:endParaRPr>
            </a:p>
          </p:txBody>
        </p:sp>
        <p:sp>
          <p:nvSpPr>
            <p:cNvPr id="85" name="椭圆 358">
              <a:extLst>
                <a:ext uri="{FF2B5EF4-FFF2-40B4-BE49-F238E27FC236}">
                  <a16:creationId xmlns:a16="http://schemas.microsoft.com/office/drawing/2014/main" id="{66A68865-AE45-ABFD-F173-35B8202EE17E}"/>
                </a:ext>
              </a:extLst>
            </p:cNvPr>
            <p:cNvSpPr/>
            <p:nvPr/>
          </p:nvSpPr>
          <p:spPr>
            <a:xfrm>
              <a:off x="678449" y="1046749"/>
              <a:ext cx="3253201" cy="3253201"/>
            </a:xfrm>
            <a:prstGeom prst="roundRect">
              <a:avLst/>
            </a:prstGeom>
            <a:solidFill>
              <a:schemeClr val="bg1">
                <a:lumMod val="85000"/>
              </a:schemeClr>
            </a:solidFill>
            <a:ln>
              <a:noFill/>
            </a:ln>
            <a:effectLst>
              <a:innerShdw blurRad="241300" dist="101600" dir="18240000">
                <a:prstClr val="black">
                  <a:alpha val="4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C00000"/>
                </a:solidFill>
                <a:cs typeface="+mn-ea"/>
                <a:sym typeface="+mn-lt"/>
              </a:endParaRPr>
            </a:p>
          </p:txBody>
        </p:sp>
      </p:grpSp>
      <p:grpSp>
        <p:nvGrpSpPr>
          <p:cNvPr id="86" name="组合 85">
            <a:extLst>
              <a:ext uri="{FF2B5EF4-FFF2-40B4-BE49-F238E27FC236}">
                <a16:creationId xmlns:a16="http://schemas.microsoft.com/office/drawing/2014/main" id="{62268A04-4038-1248-27CA-1A0CDE4B5CA3}"/>
              </a:ext>
            </a:extLst>
          </p:cNvPr>
          <p:cNvGrpSpPr/>
          <p:nvPr userDrawn="1"/>
        </p:nvGrpSpPr>
        <p:grpSpPr>
          <a:xfrm>
            <a:off x="522783" y="3638928"/>
            <a:ext cx="1111308" cy="1111308"/>
            <a:chOff x="304800" y="673100"/>
            <a:chExt cx="4000500" cy="4000500"/>
          </a:xfrm>
          <a:effectLst>
            <a:outerShdw blurRad="444500" dist="254000" dir="6840000" algn="tr" rotWithShape="0">
              <a:prstClr val="black">
                <a:alpha val="24000"/>
              </a:prstClr>
            </a:outerShdw>
          </a:effectLst>
        </p:grpSpPr>
        <p:sp>
          <p:nvSpPr>
            <p:cNvPr id="87" name="同心圆 360">
              <a:extLst>
                <a:ext uri="{FF2B5EF4-FFF2-40B4-BE49-F238E27FC236}">
                  <a16:creationId xmlns:a16="http://schemas.microsoft.com/office/drawing/2014/main" id="{59AA3155-11D2-5158-DAAF-6C5764A54D3C}"/>
                </a:ext>
              </a:extLst>
            </p:cNvPr>
            <p:cNvSpPr/>
            <p:nvPr/>
          </p:nvSpPr>
          <p:spPr>
            <a:xfrm>
              <a:off x="304800" y="673100"/>
              <a:ext cx="4000500" cy="4000500"/>
            </a:xfrm>
            <a:prstGeom prst="roundRect">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C00000"/>
                </a:solidFill>
                <a:cs typeface="+mn-ea"/>
                <a:sym typeface="+mn-lt"/>
              </a:endParaRPr>
            </a:p>
          </p:txBody>
        </p:sp>
        <p:sp>
          <p:nvSpPr>
            <p:cNvPr id="88" name="椭圆 361">
              <a:extLst>
                <a:ext uri="{FF2B5EF4-FFF2-40B4-BE49-F238E27FC236}">
                  <a16:creationId xmlns:a16="http://schemas.microsoft.com/office/drawing/2014/main" id="{1065A9FC-F87D-8D61-ED16-14D6B4A1D210}"/>
                </a:ext>
              </a:extLst>
            </p:cNvPr>
            <p:cNvSpPr/>
            <p:nvPr/>
          </p:nvSpPr>
          <p:spPr>
            <a:xfrm>
              <a:off x="392113" y="760413"/>
              <a:ext cx="3825874" cy="3825874"/>
            </a:xfrm>
            <a:prstGeom prst="roundRect">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C00000"/>
                </a:solidFill>
                <a:cs typeface="+mn-ea"/>
                <a:sym typeface="+mn-lt"/>
              </a:endParaRPr>
            </a:p>
          </p:txBody>
        </p:sp>
      </p:grpSp>
      <p:grpSp>
        <p:nvGrpSpPr>
          <p:cNvPr id="89" name="组合 88">
            <a:extLst>
              <a:ext uri="{FF2B5EF4-FFF2-40B4-BE49-F238E27FC236}">
                <a16:creationId xmlns:a16="http://schemas.microsoft.com/office/drawing/2014/main" id="{B5F373EF-22C6-5677-30BF-57B310D0ABD0}"/>
              </a:ext>
            </a:extLst>
          </p:cNvPr>
          <p:cNvGrpSpPr/>
          <p:nvPr userDrawn="1"/>
        </p:nvGrpSpPr>
        <p:grpSpPr>
          <a:xfrm>
            <a:off x="4921362" y="2585231"/>
            <a:ext cx="555655" cy="555655"/>
            <a:chOff x="304800" y="673100"/>
            <a:chExt cx="4000500" cy="4000500"/>
          </a:xfrm>
          <a:effectLst>
            <a:outerShdw blurRad="444500" dist="254000" dir="6840000" algn="tr" rotWithShape="0">
              <a:prstClr val="black">
                <a:alpha val="24000"/>
              </a:prstClr>
            </a:outerShdw>
          </a:effectLst>
        </p:grpSpPr>
        <p:sp>
          <p:nvSpPr>
            <p:cNvPr id="90" name="同心圆 363">
              <a:extLst>
                <a:ext uri="{FF2B5EF4-FFF2-40B4-BE49-F238E27FC236}">
                  <a16:creationId xmlns:a16="http://schemas.microsoft.com/office/drawing/2014/main" id="{32DE6DFE-4C16-75B0-D2C4-BC502CED4979}"/>
                </a:ext>
              </a:extLst>
            </p:cNvPr>
            <p:cNvSpPr/>
            <p:nvPr/>
          </p:nvSpPr>
          <p:spPr>
            <a:xfrm>
              <a:off x="304800" y="673100"/>
              <a:ext cx="4000500" cy="4000500"/>
            </a:xfrm>
            <a:prstGeom prst="roundRect">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C00000"/>
                </a:solidFill>
                <a:cs typeface="+mn-ea"/>
                <a:sym typeface="+mn-lt"/>
              </a:endParaRPr>
            </a:p>
          </p:txBody>
        </p:sp>
        <p:sp>
          <p:nvSpPr>
            <p:cNvPr id="91" name="椭圆 364">
              <a:extLst>
                <a:ext uri="{FF2B5EF4-FFF2-40B4-BE49-F238E27FC236}">
                  <a16:creationId xmlns:a16="http://schemas.microsoft.com/office/drawing/2014/main" id="{A812C880-0A5D-8337-628D-6E25D7ACE7D1}"/>
                </a:ext>
              </a:extLst>
            </p:cNvPr>
            <p:cNvSpPr/>
            <p:nvPr/>
          </p:nvSpPr>
          <p:spPr>
            <a:xfrm>
              <a:off x="392113" y="760413"/>
              <a:ext cx="3825874" cy="3825874"/>
            </a:xfrm>
            <a:prstGeom prst="roundRect">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C00000"/>
                </a:solidFill>
                <a:cs typeface="+mn-ea"/>
                <a:sym typeface="+mn-lt"/>
              </a:endParaRPr>
            </a:p>
          </p:txBody>
        </p:sp>
      </p:grpSp>
      <p:sp>
        <p:nvSpPr>
          <p:cNvPr id="92" name="燕尾形 3">
            <a:extLst>
              <a:ext uri="{FF2B5EF4-FFF2-40B4-BE49-F238E27FC236}">
                <a16:creationId xmlns:a16="http://schemas.microsoft.com/office/drawing/2014/main" id="{8089C535-75AC-C9DA-D59E-FEDC7B66B4BB}"/>
              </a:ext>
            </a:extLst>
          </p:cNvPr>
          <p:cNvSpPr/>
          <p:nvPr userDrawn="1"/>
        </p:nvSpPr>
        <p:spPr>
          <a:xfrm>
            <a:off x="10648521" y="1931670"/>
            <a:ext cx="447675" cy="447675"/>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cs typeface="+mn-ea"/>
              <a:sym typeface="+mn-lt"/>
            </a:endParaRPr>
          </a:p>
        </p:txBody>
      </p:sp>
      <p:sp>
        <p:nvSpPr>
          <p:cNvPr id="93" name="燕尾形 2">
            <a:extLst>
              <a:ext uri="{FF2B5EF4-FFF2-40B4-BE49-F238E27FC236}">
                <a16:creationId xmlns:a16="http://schemas.microsoft.com/office/drawing/2014/main" id="{C070AEDB-B0B9-3CFB-0438-39D619CA1ADD}"/>
              </a:ext>
            </a:extLst>
          </p:cNvPr>
          <p:cNvSpPr/>
          <p:nvPr userDrawn="1"/>
        </p:nvSpPr>
        <p:spPr>
          <a:xfrm>
            <a:off x="10947288" y="1931670"/>
            <a:ext cx="447675" cy="447675"/>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cs typeface="+mn-ea"/>
              <a:sym typeface="+mn-lt"/>
            </a:endParaRPr>
          </a:p>
        </p:txBody>
      </p:sp>
      <p:pic>
        <p:nvPicPr>
          <p:cNvPr id="94" name="图片 93">
            <a:extLst>
              <a:ext uri="{FF2B5EF4-FFF2-40B4-BE49-F238E27FC236}">
                <a16:creationId xmlns:a16="http://schemas.microsoft.com/office/drawing/2014/main" id="{03926B09-9DF2-9C0A-E8F0-2EBEB01068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1469" y="1719309"/>
            <a:ext cx="4198517" cy="2971872"/>
          </a:xfrm>
          <a:prstGeom prst="rect">
            <a:avLst/>
          </a:prstGeom>
        </p:spPr>
      </p:pic>
    </p:spTree>
    <p:extLst>
      <p:ext uri="{BB962C8B-B14F-4D97-AF65-F5344CB8AC3E}">
        <p14:creationId xmlns:p14="http://schemas.microsoft.com/office/powerpoint/2010/main" val="355304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1000"/>
                                        <p:tgtEl>
                                          <p:spTgt spid="92"/>
                                        </p:tgtEl>
                                      </p:cBhvr>
                                    </p:animEffect>
                                    <p:anim calcmode="lin" valueType="num">
                                      <p:cBhvr>
                                        <p:cTn id="8" dur="1000" fill="hold"/>
                                        <p:tgtEl>
                                          <p:spTgt spid="92"/>
                                        </p:tgtEl>
                                        <p:attrNameLst>
                                          <p:attrName>ppt_x</p:attrName>
                                        </p:attrNameLst>
                                      </p:cBhvr>
                                      <p:tavLst>
                                        <p:tav tm="0">
                                          <p:val>
                                            <p:strVal val="#ppt_x"/>
                                          </p:val>
                                        </p:tav>
                                        <p:tav tm="100000">
                                          <p:val>
                                            <p:strVal val="#ppt_x"/>
                                          </p:val>
                                        </p:tav>
                                      </p:tavLst>
                                    </p:anim>
                                    <p:anim calcmode="lin" valueType="num">
                                      <p:cBhvr>
                                        <p:cTn id="9" dur="1000" fill="hold"/>
                                        <p:tgtEl>
                                          <p:spTgt spid="9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93"/>
                                        </p:tgtEl>
                                        <p:attrNameLst>
                                          <p:attrName>style.visibility</p:attrName>
                                        </p:attrNameLst>
                                      </p:cBhvr>
                                      <p:to>
                                        <p:strVal val="visible"/>
                                      </p:to>
                                    </p:set>
                                    <p:animEffect transition="in" filter="fade">
                                      <p:cBhvr>
                                        <p:cTn id="12" dur="1000"/>
                                        <p:tgtEl>
                                          <p:spTgt spid="93"/>
                                        </p:tgtEl>
                                      </p:cBhvr>
                                    </p:animEffect>
                                    <p:anim calcmode="lin" valueType="num">
                                      <p:cBhvr>
                                        <p:cTn id="13" dur="1000" fill="hold"/>
                                        <p:tgtEl>
                                          <p:spTgt spid="93"/>
                                        </p:tgtEl>
                                        <p:attrNameLst>
                                          <p:attrName>ppt_x</p:attrName>
                                        </p:attrNameLst>
                                      </p:cBhvr>
                                      <p:tavLst>
                                        <p:tav tm="0">
                                          <p:val>
                                            <p:strVal val="#ppt_x"/>
                                          </p:val>
                                        </p:tav>
                                        <p:tav tm="100000">
                                          <p:val>
                                            <p:strVal val="#ppt_x"/>
                                          </p:val>
                                        </p:tav>
                                      </p:tavLst>
                                    </p:anim>
                                    <p:anim calcmode="lin" valueType="num">
                                      <p:cBhvr>
                                        <p:cTn id="14" dur="1000" fill="hold"/>
                                        <p:tgtEl>
                                          <p:spTgt spid="9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bldLvl="0" animBg="1"/>
      <p:bldP spid="93" grpId="0" bldLvl="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microsoft.com/office/2007/relationships/hdphoto" Target="../media/hdphoto1.wdp"/><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80">
          <a:fgClr>
            <a:srgbClr val="F2F2F2"/>
          </a:fgClr>
          <a:bgClr>
            <a:schemeClr val="bg1"/>
          </a:bgClr>
        </a:pattFill>
        <a:effectLst/>
      </p:bgPr>
    </p:bg>
    <p:spTree>
      <p:nvGrpSpPr>
        <p:cNvPr id="1" name=""/>
        <p:cNvGrpSpPr/>
        <p:nvPr/>
      </p:nvGrpSpPr>
      <p:grpSpPr>
        <a:xfrm>
          <a:off x="0" y="0"/>
          <a:ext cx="0" cy="0"/>
          <a:chOff x="0" y="0"/>
          <a:chExt cx="0" cy="0"/>
        </a:xfrm>
      </p:grpSpPr>
      <p:sp>
        <p:nvSpPr>
          <p:cNvPr id="5" name="页脚占位符 4">
            <a:extLst>
              <a:ext uri="{FF2B5EF4-FFF2-40B4-BE49-F238E27FC236}">
                <a16:creationId xmlns:a16="http://schemas.microsoft.com/office/drawing/2014/main" id="{AB7BA822-D0EA-CB07-F580-B109012284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b="1">
                <a:solidFill>
                  <a:schemeClr val="tx1">
                    <a:tint val="75000"/>
                  </a:schemeClr>
                </a:solidFill>
                <a:latin typeface="微软雅黑" panose="020B0503020204020204" pitchFamily="34" charset="-122"/>
                <a:ea typeface="微软雅黑" panose="020B0503020204020204" pitchFamily="34" charset="-122"/>
              </a:defRPr>
            </a:lvl1pPr>
          </a:lstStyle>
          <a:p>
            <a:r>
              <a:rPr lang="zh-CN" altLang="en-US"/>
              <a:t>岐麦教育</a:t>
            </a:r>
            <a:r>
              <a:rPr lang="en-US" altLang="zh-CN"/>
              <a:t>: 17753651388</a:t>
            </a:r>
            <a:endParaRPr lang="zh-CN" altLang="en-US"/>
          </a:p>
        </p:txBody>
      </p:sp>
      <p:pic>
        <p:nvPicPr>
          <p:cNvPr id="8" name="图片 7">
            <a:extLst>
              <a:ext uri="{FF2B5EF4-FFF2-40B4-BE49-F238E27FC236}">
                <a16:creationId xmlns:a16="http://schemas.microsoft.com/office/drawing/2014/main" id="{C11C814C-210F-0EDB-8583-DE593CC9E94E}"/>
              </a:ext>
            </a:extLst>
          </p:cNvPr>
          <p:cNvPicPr>
            <a:picLocks noChangeAspect="1"/>
          </p:cNvPicPr>
          <p:nvPr userDrawn="1"/>
        </p:nvPicPr>
        <p:blipFill>
          <a:blip r:embed="rId9">
            <a:extLst>
              <a:ext uri="{BEBA8EAE-BF5A-486C-A8C5-ECC9F3942E4B}">
                <a14:imgProps xmlns:a14="http://schemas.microsoft.com/office/drawing/2010/main">
                  <a14:imgLayer r:embed="rId10">
                    <a14:imgEffect>
                      <a14:saturation sat="105000"/>
                    </a14:imgEffect>
                  </a14:imgLayer>
                </a14:imgProps>
              </a:ext>
              <a:ext uri="{28A0092B-C50C-407E-A947-70E740481C1C}">
                <a14:useLocalDpi xmlns:a14="http://schemas.microsoft.com/office/drawing/2010/main" val="0"/>
              </a:ext>
            </a:extLst>
          </a:blip>
          <a:stretch>
            <a:fillRect/>
          </a:stretch>
        </p:blipFill>
        <p:spPr>
          <a:xfrm>
            <a:off x="-427829" y="5178489"/>
            <a:ext cx="2610004" cy="1847461"/>
          </a:xfrm>
          <a:prstGeom prst="rect">
            <a:avLst/>
          </a:prstGeom>
          <a:noFill/>
          <a:effectLst>
            <a:outerShdw blurRad="50800" dist="50800" dir="5400000" algn="ctr" rotWithShape="0">
              <a:srgbClr val="000000"/>
            </a:outerShdw>
          </a:effectLst>
        </p:spPr>
      </p:pic>
      <p:sp>
        <p:nvSpPr>
          <p:cNvPr id="2" name="标题占位符 1">
            <a:extLst>
              <a:ext uri="{FF2B5EF4-FFF2-40B4-BE49-F238E27FC236}">
                <a16:creationId xmlns:a16="http://schemas.microsoft.com/office/drawing/2014/main" id="{11E0669F-EAB4-5DAE-8C0C-17459D54A0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5FDF938A-A2E7-D447-C69F-88BC6224A5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灯片编号占位符 3">
            <a:extLst>
              <a:ext uri="{FF2B5EF4-FFF2-40B4-BE49-F238E27FC236}">
                <a16:creationId xmlns:a16="http://schemas.microsoft.com/office/drawing/2014/main" id="{D5D393FB-08F4-9328-7FCE-8E6EE13211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5302BE-553D-40E8-B3E3-73059C32AEC2}" type="slidenum">
              <a:rPr lang="zh-CN" altLang="en-US" smtClean="0"/>
              <a:t>‹#›</a:t>
            </a:fld>
            <a:endParaRPr lang="zh-CN" altLang="en-US"/>
          </a:p>
        </p:txBody>
      </p:sp>
    </p:spTree>
    <p:extLst>
      <p:ext uri="{BB962C8B-B14F-4D97-AF65-F5344CB8AC3E}">
        <p14:creationId xmlns:p14="http://schemas.microsoft.com/office/powerpoint/2010/main" val="693159100"/>
      </p:ext>
    </p:extLst>
  </p:cSld>
  <p:clrMap bg1="lt1" tx1="dk1" bg2="lt2" tx2="dk2" accent1="accent1" accent2="accent2" accent3="accent3" accent4="accent4" accent5="accent5" accent6="accent6" hlink="hlink" folHlink="folHlink"/>
  <p:sldLayoutIdLst>
    <p:sldLayoutId id="2147483657" r:id="rId1"/>
    <p:sldLayoutId id="2147483650" r:id="rId2"/>
    <p:sldLayoutId id="2147483658" r:id="rId3"/>
    <p:sldLayoutId id="2147483659" r:id="rId4"/>
    <p:sldLayoutId id="2147483654" r:id="rId5"/>
    <p:sldLayoutId id="2147483655" r:id="rId6"/>
    <p:sldLayoutId id="2147483656" r:id="rId7"/>
  </p:sldLayoutIdLst>
  <p:hf hdr="0" dt="0"/>
  <p:txStyles>
    <p:titleStyle>
      <a:lvl1pPr algn="l" defTabSz="914400" rtl="0" eaLnBrk="1" latinLnBrk="0" hangingPunct="1">
        <a:lnSpc>
          <a:spcPct val="90000"/>
        </a:lnSpc>
        <a:spcBef>
          <a:spcPct val="0"/>
        </a:spcBef>
        <a:buNone/>
        <a:defRPr sz="4400" b="1" i="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cjudge.com/d/Level1/training/65fa4927cde3218b13ab1fe0#node-1" TargetMode="External"/><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hyperlink" Target="https://acjudge.com/d/Level1/training/65fa4927cde3218b13ab1fe0#node-2"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hyperlink" Target="https://acjudge.com/d/Level1/training/65fa4927cde3218b13ab1fe0#node-2"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acjudge.com/d/Level1/p/151"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acjudge.com/d/Level1/p/175" TargetMode="External"/><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acjudge.com/d/Level1/p/186" TargetMode="External"/><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acjudge.com/d/Level1/training/65fa4927cde3218b13ab1fe0#node-2" TargetMode="External"/><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acjudge.com/d/Level1/p/150" TargetMode="External"/><Relationship Id="rId2" Type="http://schemas.openxmlformats.org/officeDocument/2006/relationships/hyperlink" Target="https://acjudge.com/d/Level1/training/65fa4927cde3218b13ab1fe0#node-3" TargetMode="Externa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s://acjudge.com/d/Level1/p/168" TargetMode="External"/><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s://acjudge.com/d/Level1/p/162" TargetMode="External"/><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s://acjudge.com/d/Level1/p/164" TargetMode="External"/><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hyperlink" Target="https://acjudge.com/d/Level1/p/164/solution"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s://acjudge.com/d/Level1/p/171" TargetMode="External"/><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acjudge.com/d/Level1/p/172" TargetMode="Externa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hyperlink" Target="https://acjudge.com/d/Level1/p/160" TargetMode="External"/><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hyperlink" Target="https://acjudge.com/d/Level1/p/177" TargetMode="External"/><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acjudge.com/d/Level1/p/178" TargetMode="Externa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hyperlink" Target="https://acjudge.com/d/Level1/training/65fa4927cde3218b13ab1fe0#node-6"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acjudge.com/d/Level1/p/309" TargetMode="Externa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acjudge.com/d/Level1/p/201" TargetMode="Externa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hyperlink" Target="https://acjudge.com/d/Level1/training/65fa4927cde3218b13ab1fe0#node-7" TargetMode="Externa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hyperlink" Target="https://acjudge.com/d/Level1/p/189" TargetMode="External"/><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hyperlink" Target="https://acjudge.com/d/Level1/p/197" TargetMode="External"/><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hyperlink" Target="https://acjudge.com/d/Level1/p/207" TargetMode="External"/><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s://acjudge.com/d/Level1/p/206" TargetMode="External"/><Relationship Id="rId1" Type="http://schemas.openxmlformats.org/officeDocument/2006/relationships/slideLayout" Target="../slideLayouts/slideLayout6.xml"/><Relationship Id="rId4" Type="http://schemas.openxmlformats.org/officeDocument/2006/relationships/hyperlink" Target="https://acjudge.com/d/Level1/p/206/solution" TargetMode="External"/></Relationships>
</file>

<file path=ppt/slides/_rels/slide5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acjudge.com/d/Level1/training/65fa4927cde3218b13ab1fe0#node-1"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acjudge.com/d/Level1/p/307" TargetMode="External"/><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hyperlink" Target="https://acjudge.com/d/Level1/p/145" TargetMode="External"/><Relationship Id="rId4" Type="http://schemas.openxmlformats.org/officeDocument/2006/relationships/hyperlink" Target="https://acjudge.com/d/Level1/p/308"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acjudge.com/d/Level1/p/180" TargetMode="External"/><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hyperlink" Target="https://acjudge.com/d/Level1/p/14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EA2B78-C58F-1420-1B3F-321C0516CE17}"/>
              </a:ext>
            </a:extLst>
          </p:cNvPr>
          <p:cNvSpPr>
            <a:spLocks noGrp="1"/>
          </p:cNvSpPr>
          <p:nvPr>
            <p:ph type="title"/>
          </p:nvPr>
        </p:nvSpPr>
        <p:spPr>
          <a:xfrm>
            <a:off x="6809172" y="3306920"/>
            <a:ext cx="5334297" cy="976520"/>
          </a:xfrm>
        </p:spPr>
        <p:txBody>
          <a:bodyPr/>
          <a:lstStyle/>
          <a:p>
            <a:r>
              <a:rPr lang="en-US" altLang="zh-CN"/>
              <a:t>C++ </a:t>
            </a:r>
            <a:r>
              <a:rPr lang="zh-CN" altLang="en-US"/>
              <a:t>语言基础 </a:t>
            </a:r>
            <a:r>
              <a:rPr lang="en-US" altLang="zh-CN"/>
              <a:t>L1</a:t>
            </a:r>
            <a:endParaRPr lang="zh-CN" altLang="en-US"/>
          </a:p>
        </p:txBody>
      </p:sp>
      <p:sp>
        <p:nvSpPr>
          <p:cNvPr id="4" name="页脚占位符 3">
            <a:extLst>
              <a:ext uri="{FF2B5EF4-FFF2-40B4-BE49-F238E27FC236}">
                <a16:creationId xmlns:a16="http://schemas.microsoft.com/office/drawing/2014/main" id="{088FEDBA-043D-6E37-6125-6FA65F6548EC}"/>
              </a:ext>
            </a:extLst>
          </p:cNvPr>
          <p:cNvSpPr>
            <a:spLocks noGrp="1"/>
          </p:cNvSpPr>
          <p:nvPr>
            <p:ph type="ftr" sz="quarter" idx="10"/>
          </p:nvPr>
        </p:nvSpPr>
        <p:spPr/>
        <p:txBody>
          <a:bodyPr/>
          <a:lstStyle/>
          <a:p>
            <a:r>
              <a:rPr lang="zh-CN" altLang="en-US"/>
              <a:t>岐麦教育</a:t>
            </a:r>
            <a:r>
              <a:rPr lang="en-US" altLang="zh-CN"/>
              <a:t>: 17753651388</a:t>
            </a:r>
            <a:endParaRPr lang="zh-CN" altLang="en-US"/>
          </a:p>
        </p:txBody>
      </p:sp>
      <p:sp>
        <p:nvSpPr>
          <p:cNvPr id="3" name="灯片编号占位符 2">
            <a:extLst>
              <a:ext uri="{FF2B5EF4-FFF2-40B4-BE49-F238E27FC236}">
                <a16:creationId xmlns:a16="http://schemas.microsoft.com/office/drawing/2014/main" id="{A923CAE2-8498-E41C-A917-FD52EB6BB07F}"/>
              </a:ext>
            </a:extLst>
          </p:cNvPr>
          <p:cNvSpPr>
            <a:spLocks noGrp="1"/>
          </p:cNvSpPr>
          <p:nvPr>
            <p:ph type="sldNum" sz="quarter" idx="11"/>
          </p:nvPr>
        </p:nvSpPr>
        <p:spPr/>
        <p:txBody>
          <a:bodyPr/>
          <a:lstStyle/>
          <a:p>
            <a:fld id="{E009E858-3AA9-4B36-B563-7DA653C58495}" type="slidenum">
              <a:rPr lang="zh-CN" altLang="en-US" smtClean="0"/>
              <a:t>1</a:t>
            </a:fld>
            <a:endParaRPr lang="zh-CN" altLang="en-US"/>
          </a:p>
        </p:txBody>
      </p:sp>
    </p:spTree>
    <p:extLst>
      <p:ext uri="{BB962C8B-B14F-4D97-AF65-F5344CB8AC3E}">
        <p14:creationId xmlns:p14="http://schemas.microsoft.com/office/powerpoint/2010/main" val="547774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a:extLst>
              <a:ext uri="{FF2B5EF4-FFF2-40B4-BE49-F238E27FC236}">
                <a16:creationId xmlns:a16="http://schemas.microsoft.com/office/drawing/2014/main" id="{B1126E07-A4EF-5947-FC85-A94EAE08B2C2}"/>
              </a:ext>
            </a:extLst>
          </p:cNvPr>
          <p:cNvSpPr>
            <a:spLocks noGrp="1"/>
          </p:cNvSpPr>
          <p:nvPr>
            <p:ph type="ftr" sz="quarter" idx="10"/>
          </p:nvPr>
        </p:nvSpPr>
        <p:spPr/>
        <p:txBody>
          <a:bodyPr/>
          <a:lstStyle/>
          <a:p>
            <a:r>
              <a:rPr lang="zh-CN" altLang="en-US"/>
              <a:t>岐麦教育</a:t>
            </a:r>
            <a:r>
              <a:rPr lang="en-US" altLang="zh-CN"/>
              <a:t>: 17753651388</a:t>
            </a:r>
            <a:endParaRPr lang="zh-CN" altLang="en-US"/>
          </a:p>
        </p:txBody>
      </p:sp>
      <p:sp>
        <p:nvSpPr>
          <p:cNvPr id="3" name="灯片编号占位符 2">
            <a:extLst>
              <a:ext uri="{FF2B5EF4-FFF2-40B4-BE49-F238E27FC236}">
                <a16:creationId xmlns:a16="http://schemas.microsoft.com/office/drawing/2014/main" id="{A0FB1A17-C521-17FE-A32E-DE61C7E8CDB5}"/>
              </a:ext>
            </a:extLst>
          </p:cNvPr>
          <p:cNvSpPr>
            <a:spLocks noGrp="1"/>
          </p:cNvSpPr>
          <p:nvPr>
            <p:ph type="sldNum" sz="quarter" idx="11"/>
          </p:nvPr>
        </p:nvSpPr>
        <p:spPr/>
        <p:txBody>
          <a:bodyPr/>
          <a:lstStyle/>
          <a:p>
            <a:fld id="{E009E858-3AA9-4B36-B563-7DA653C58495}" type="slidenum">
              <a:rPr lang="zh-CN" altLang="en-US" smtClean="0"/>
              <a:t>10</a:t>
            </a:fld>
            <a:endParaRPr lang="zh-CN" altLang="en-US"/>
          </a:p>
        </p:txBody>
      </p:sp>
      <p:sp>
        <p:nvSpPr>
          <p:cNvPr id="4" name="文本占位符 3">
            <a:extLst>
              <a:ext uri="{FF2B5EF4-FFF2-40B4-BE49-F238E27FC236}">
                <a16:creationId xmlns:a16="http://schemas.microsoft.com/office/drawing/2014/main" id="{0DE9B461-0092-908B-950B-77CEB5F27CB8}"/>
              </a:ext>
            </a:extLst>
          </p:cNvPr>
          <p:cNvSpPr>
            <a:spLocks noGrp="1"/>
          </p:cNvSpPr>
          <p:nvPr>
            <p:ph type="body" sz="quarter" idx="12"/>
          </p:nvPr>
        </p:nvSpPr>
        <p:spPr/>
        <p:txBody>
          <a:bodyPr/>
          <a:lstStyle/>
          <a:p>
            <a:r>
              <a:rPr lang="en-US" altLang="zh-CN" dirty="0"/>
              <a:t>for </a:t>
            </a:r>
            <a:r>
              <a:rPr lang="zh-CN" altLang="en-US" dirty="0"/>
              <a:t>循环</a:t>
            </a:r>
          </a:p>
        </p:txBody>
      </p:sp>
      <p:sp>
        <p:nvSpPr>
          <p:cNvPr id="5" name="文本占位符 4">
            <a:extLst>
              <a:ext uri="{FF2B5EF4-FFF2-40B4-BE49-F238E27FC236}">
                <a16:creationId xmlns:a16="http://schemas.microsoft.com/office/drawing/2014/main" id="{B9EBAB26-A24C-B155-7D31-A34CE9300C74}"/>
              </a:ext>
            </a:extLst>
          </p:cNvPr>
          <p:cNvSpPr>
            <a:spLocks noGrp="1"/>
          </p:cNvSpPr>
          <p:nvPr>
            <p:ph type="body" sz="quarter" idx="13"/>
          </p:nvPr>
        </p:nvSpPr>
        <p:spPr>
          <a:xfrm>
            <a:off x="1973270" y="787929"/>
            <a:ext cx="8245459" cy="1346200"/>
          </a:xfrm>
        </p:spPr>
        <p:txBody>
          <a:bodyPr/>
          <a:lstStyle/>
          <a:p>
            <a:r>
              <a:rPr lang="zh-CN" altLang="en-US" dirty="0"/>
              <a:t>思考</a:t>
            </a:r>
            <a:r>
              <a:rPr lang="en-US" altLang="zh-CN" dirty="0"/>
              <a:t>: </a:t>
            </a:r>
            <a:r>
              <a:rPr lang="zh-CN" altLang="en-US" dirty="0"/>
              <a:t>下列的循环都执行了多少次</a:t>
            </a:r>
            <a:r>
              <a:rPr lang="en-US" altLang="zh-CN" dirty="0"/>
              <a:t>, </a:t>
            </a:r>
            <a:r>
              <a:rPr lang="zh-CN" altLang="en-US" dirty="0"/>
              <a:t>循环变量</a:t>
            </a:r>
            <a:r>
              <a:rPr lang="en-US" altLang="zh-CN" dirty="0"/>
              <a:t> i </a:t>
            </a:r>
            <a:r>
              <a:rPr lang="zh-CN" altLang="en-US" dirty="0"/>
              <a:t>是如何变化的</a:t>
            </a:r>
            <a:r>
              <a:rPr lang="en-US" altLang="zh-CN" dirty="0"/>
              <a:t>? </a:t>
            </a:r>
            <a:endParaRPr lang="zh-CN" altLang="en-US" dirty="0"/>
          </a:p>
        </p:txBody>
      </p:sp>
      <p:pic>
        <p:nvPicPr>
          <p:cNvPr id="7" name="图片 6">
            <a:extLst>
              <a:ext uri="{FF2B5EF4-FFF2-40B4-BE49-F238E27FC236}">
                <a16:creationId xmlns:a16="http://schemas.microsoft.com/office/drawing/2014/main" id="{C1DEF832-5283-FC50-6669-4D63C16C0844}"/>
              </a:ext>
            </a:extLst>
          </p:cNvPr>
          <p:cNvPicPr>
            <a:picLocks noChangeAspect="1"/>
          </p:cNvPicPr>
          <p:nvPr/>
        </p:nvPicPr>
        <p:blipFill>
          <a:blip r:embed="rId2"/>
          <a:stretch>
            <a:fillRect/>
          </a:stretch>
        </p:blipFill>
        <p:spPr>
          <a:xfrm>
            <a:off x="3047999" y="1235252"/>
            <a:ext cx="6096000" cy="4581525"/>
          </a:xfrm>
          <a:prstGeom prst="rect">
            <a:avLst/>
          </a:prstGeom>
        </p:spPr>
      </p:pic>
      <p:sp>
        <p:nvSpPr>
          <p:cNvPr id="9" name="文本框 8">
            <a:extLst>
              <a:ext uri="{FF2B5EF4-FFF2-40B4-BE49-F238E27FC236}">
                <a16:creationId xmlns:a16="http://schemas.microsoft.com/office/drawing/2014/main" id="{9353848B-1039-69E0-E35B-FF77E1E58A58}"/>
              </a:ext>
            </a:extLst>
          </p:cNvPr>
          <p:cNvSpPr txBox="1"/>
          <p:nvPr/>
        </p:nvSpPr>
        <p:spPr>
          <a:xfrm>
            <a:off x="3047999" y="5882231"/>
            <a:ext cx="6338710" cy="369332"/>
          </a:xfrm>
          <a:prstGeom prst="rect">
            <a:avLst/>
          </a:prstGeom>
          <a:noFill/>
        </p:spPr>
        <p:txBody>
          <a:bodyPr wrap="square">
            <a:spAutoFit/>
          </a:bodyPr>
          <a:lstStyle/>
          <a:p>
            <a:r>
              <a:rPr lang="zh-CN" altLang="en-US" dirty="0">
                <a:hlinkClick r:id="rId3"/>
              </a:rPr>
              <a:t>训练详情 </a:t>
            </a:r>
            <a:r>
              <a:rPr lang="en-US" altLang="zh-CN" dirty="0">
                <a:hlinkClick r:id="rId3"/>
              </a:rPr>
              <a:t>- </a:t>
            </a:r>
            <a:r>
              <a:rPr lang="en-US" altLang="zh-CN" dirty="0" err="1">
                <a:hlinkClick r:id="rId3"/>
              </a:rPr>
              <a:t>ACjudge</a:t>
            </a:r>
            <a:endParaRPr lang="zh-CN" altLang="en-US" dirty="0"/>
          </a:p>
        </p:txBody>
      </p:sp>
    </p:spTree>
    <p:extLst>
      <p:ext uri="{BB962C8B-B14F-4D97-AF65-F5344CB8AC3E}">
        <p14:creationId xmlns:p14="http://schemas.microsoft.com/office/powerpoint/2010/main" val="332621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a:extLst>
              <a:ext uri="{FF2B5EF4-FFF2-40B4-BE49-F238E27FC236}">
                <a16:creationId xmlns:a16="http://schemas.microsoft.com/office/drawing/2014/main" id="{32ABE0F9-9037-06F4-CF4B-E92F3CC4DEFA}"/>
              </a:ext>
            </a:extLst>
          </p:cNvPr>
          <p:cNvSpPr>
            <a:spLocks noGrp="1"/>
          </p:cNvSpPr>
          <p:nvPr>
            <p:ph type="ftr" sz="quarter" idx="10"/>
          </p:nvPr>
        </p:nvSpPr>
        <p:spPr/>
        <p:txBody>
          <a:bodyPr/>
          <a:lstStyle/>
          <a:p>
            <a:r>
              <a:rPr lang="zh-CN" altLang="en-US"/>
              <a:t>岐麦教育</a:t>
            </a:r>
            <a:r>
              <a:rPr lang="en-US" altLang="zh-CN"/>
              <a:t>: 17753651388</a:t>
            </a:r>
            <a:endParaRPr lang="zh-CN" altLang="en-US"/>
          </a:p>
        </p:txBody>
      </p:sp>
      <p:sp>
        <p:nvSpPr>
          <p:cNvPr id="10" name="文本占位符 9">
            <a:extLst>
              <a:ext uri="{FF2B5EF4-FFF2-40B4-BE49-F238E27FC236}">
                <a16:creationId xmlns:a16="http://schemas.microsoft.com/office/drawing/2014/main" id="{0B3C2E90-8B00-520C-A8F8-8617909791CE}"/>
              </a:ext>
            </a:extLst>
          </p:cNvPr>
          <p:cNvSpPr>
            <a:spLocks noGrp="1"/>
          </p:cNvSpPr>
          <p:nvPr>
            <p:ph type="body" sz="quarter" idx="12"/>
          </p:nvPr>
        </p:nvSpPr>
        <p:spPr>
          <a:xfrm>
            <a:off x="6262254" y="1067522"/>
            <a:ext cx="5127796" cy="1414462"/>
          </a:xfrm>
        </p:spPr>
        <p:txBody>
          <a:bodyPr/>
          <a:lstStyle/>
          <a:p>
            <a:r>
              <a:rPr lang="en-US" altLang="zh-CN" dirty="0"/>
              <a:t>while </a:t>
            </a:r>
            <a:r>
              <a:rPr lang="zh-CN" altLang="en-US" dirty="0"/>
              <a:t>循环</a:t>
            </a:r>
          </a:p>
        </p:txBody>
      </p:sp>
      <p:sp>
        <p:nvSpPr>
          <p:cNvPr id="9" name="文本占位符 8">
            <a:extLst>
              <a:ext uri="{FF2B5EF4-FFF2-40B4-BE49-F238E27FC236}">
                <a16:creationId xmlns:a16="http://schemas.microsoft.com/office/drawing/2014/main" id="{5B489CD2-21FA-2486-FDB6-91A02F294CD2}"/>
              </a:ext>
            </a:extLst>
          </p:cNvPr>
          <p:cNvSpPr>
            <a:spLocks noGrp="1"/>
          </p:cNvSpPr>
          <p:nvPr>
            <p:ph type="body" sz="quarter" idx="13"/>
          </p:nvPr>
        </p:nvSpPr>
        <p:spPr/>
        <p:txBody>
          <a:bodyPr/>
          <a:lstStyle/>
          <a:p>
            <a:r>
              <a:rPr lang="en-US" altLang="zh-CN"/>
              <a:t>02</a:t>
            </a:r>
            <a:endParaRPr lang="zh-CN" altLang="en-US"/>
          </a:p>
        </p:txBody>
      </p:sp>
      <p:sp>
        <p:nvSpPr>
          <p:cNvPr id="3" name="文本框 2">
            <a:extLst>
              <a:ext uri="{FF2B5EF4-FFF2-40B4-BE49-F238E27FC236}">
                <a16:creationId xmlns:a16="http://schemas.microsoft.com/office/drawing/2014/main" id="{28AEDF2E-07F9-1F4B-8A72-C7D5A97A41CA}"/>
              </a:ext>
            </a:extLst>
          </p:cNvPr>
          <p:cNvSpPr txBox="1"/>
          <p:nvPr/>
        </p:nvSpPr>
        <p:spPr>
          <a:xfrm>
            <a:off x="6001304" y="3595456"/>
            <a:ext cx="5459767" cy="369332"/>
          </a:xfrm>
          <a:prstGeom prst="rect">
            <a:avLst/>
          </a:prstGeom>
          <a:noFill/>
        </p:spPr>
        <p:txBody>
          <a:bodyPr wrap="square" rtlCol="0">
            <a:spAutoFit/>
          </a:bodyPr>
          <a:lstStyle/>
          <a:p>
            <a:r>
              <a:rPr lang="en-US" altLang="zh-CN" b="1" dirty="0">
                <a:solidFill>
                  <a:srgbClr val="404040"/>
                </a:solidFill>
                <a:latin typeface="+mn-ea"/>
              </a:rPr>
              <a:t>while </a:t>
            </a:r>
            <a:r>
              <a:rPr lang="zh-CN" altLang="en-US" b="1" dirty="0">
                <a:solidFill>
                  <a:srgbClr val="404040"/>
                </a:solidFill>
                <a:latin typeface="+mn-ea"/>
              </a:rPr>
              <a:t>循环与 </a:t>
            </a:r>
            <a:r>
              <a:rPr lang="en-US" altLang="zh-CN" b="1" dirty="0">
                <a:solidFill>
                  <a:srgbClr val="404040"/>
                </a:solidFill>
                <a:latin typeface="+mn-ea"/>
              </a:rPr>
              <a:t>for </a:t>
            </a:r>
            <a:r>
              <a:rPr lang="zh-CN" altLang="en-US" b="1" dirty="0">
                <a:solidFill>
                  <a:srgbClr val="404040"/>
                </a:solidFill>
                <a:latin typeface="+mn-ea"/>
              </a:rPr>
              <a:t>循环类似</a:t>
            </a:r>
            <a:r>
              <a:rPr lang="en-US" altLang="zh-CN" b="1" dirty="0">
                <a:solidFill>
                  <a:srgbClr val="404040"/>
                </a:solidFill>
                <a:latin typeface="+mn-ea"/>
              </a:rPr>
              <a:t>, </a:t>
            </a:r>
            <a:r>
              <a:rPr lang="zh-CN" altLang="en-US" b="1" dirty="0">
                <a:solidFill>
                  <a:srgbClr val="404040"/>
                </a:solidFill>
                <a:latin typeface="+mn-ea"/>
              </a:rPr>
              <a:t>可以互相替代</a:t>
            </a:r>
            <a:endParaRPr lang="zh-CN" altLang="en-US" dirty="0"/>
          </a:p>
        </p:txBody>
      </p:sp>
      <p:sp>
        <p:nvSpPr>
          <p:cNvPr id="4" name="灯片编号占位符 3">
            <a:extLst>
              <a:ext uri="{FF2B5EF4-FFF2-40B4-BE49-F238E27FC236}">
                <a16:creationId xmlns:a16="http://schemas.microsoft.com/office/drawing/2014/main" id="{7357D788-A50E-F89B-6303-B37CDBDAD5D3}"/>
              </a:ext>
            </a:extLst>
          </p:cNvPr>
          <p:cNvSpPr>
            <a:spLocks noGrp="1"/>
          </p:cNvSpPr>
          <p:nvPr>
            <p:ph type="sldNum" sz="quarter" idx="11"/>
          </p:nvPr>
        </p:nvSpPr>
        <p:spPr/>
        <p:txBody>
          <a:bodyPr/>
          <a:lstStyle/>
          <a:p>
            <a:fld id="{E009E858-3AA9-4B36-B563-7DA653C58495}" type="slidenum">
              <a:rPr lang="zh-CN" altLang="en-US" smtClean="0"/>
              <a:t>11</a:t>
            </a:fld>
            <a:endParaRPr lang="zh-CN" altLang="en-US"/>
          </a:p>
        </p:txBody>
      </p:sp>
      <p:sp>
        <p:nvSpPr>
          <p:cNvPr id="6" name="文本框 5">
            <a:extLst>
              <a:ext uri="{FF2B5EF4-FFF2-40B4-BE49-F238E27FC236}">
                <a16:creationId xmlns:a16="http://schemas.microsoft.com/office/drawing/2014/main" id="{2A6EF156-010C-0F7C-65BF-3D0C7FAC8E10}"/>
              </a:ext>
            </a:extLst>
          </p:cNvPr>
          <p:cNvSpPr txBox="1"/>
          <p:nvPr/>
        </p:nvSpPr>
        <p:spPr>
          <a:xfrm>
            <a:off x="6096000" y="4893594"/>
            <a:ext cx="6334216" cy="369332"/>
          </a:xfrm>
          <a:prstGeom prst="rect">
            <a:avLst/>
          </a:prstGeom>
          <a:noFill/>
        </p:spPr>
        <p:txBody>
          <a:bodyPr wrap="square">
            <a:spAutoFit/>
          </a:bodyPr>
          <a:lstStyle/>
          <a:p>
            <a:r>
              <a:rPr lang="zh-CN" altLang="en-US" dirty="0">
                <a:hlinkClick r:id="rId2"/>
              </a:rPr>
              <a:t>训练详情 </a:t>
            </a:r>
            <a:r>
              <a:rPr lang="en-US" altLang="zh-CN" dirty="0">
                <a:hlinkClick r:id="rId2"/>
              </a:rPr>
              <a:t>- </a:t>
            </a:r>
            <a:r>
              <a:rPr lang="en-US" altLang="zh-CN" dirty="0" err="1">
                <a:hlinkClick r:id="rId2"/>
              </a:rPr>
              <a:t>ACjudge</a:t>
            </a:r>
            <a:endParaRPr lang="zh-CN" altLang="en-US" dirty="0"/>
          </a:p>
        </p:txBody>
      </p:sp>
    </p:spTree>
    <p:extLst>
      <p:ext uri="{BB962C8B-B14F-4D97-AF65-F5344CB8AC3E}">
        <p14:creationId xmlns:p14="http://schemas.microsoft.com/office/powerpoint/2010/main" val="1814139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a:extLst>
              <a:ext uri="{FF2B5EF4-FFF2-40B4-BE49-F238E27FC236}">
                <a16:creationId xmlns:a16="http://schemas.microsoft.com/office/drawing/2014/main" id="{E1B37D19-6666-DF21-7C9B-C1299363104A}"/>
              </a:ext>
            </a:extLst>
          </p:cNvPr>
          <p:cNvSpPr>
            <a:spLocks noGrp="1"/>
          </p:cNvSpPr>
          <p:nvPr>
            <p:ph type="ftr" sz="quarter" idx="10"/>
          </p:nvPr>
        </p:nvSpPr>
        <p:spPr/>
        <p:txBody>
          <a:bodyPr/>
          <a:lstStyle/>
          <a:p>
            <a:r>
              <a:rPr lang="zh-CN" altLang="en-US"/>
              <a:t>岐麦教育</a:t>
            </a:r>
            <a:r>
              <a:rPr lang="en-US" altLang="zh-CN"/>
              <a:t>: 17753651388</a:t>
            </a:r>
            <a:endParaRPr lang="zh-CN" altLang="en-US"/>
          </a:p>
        </p:txBody>
      </p:sp>
      <p:sp>
        <p:nvSpPr>
          <p:cNvPr id="3" name="灯片编号占位符 2">
            <a:extLst>
              <a:ext uri="{FF2B5EF4-FFF2-40B4-BE49-F238E27FC236}">
                <a16:creationId xmlns:a16="http://schemas.microsoft.com/office/drawing/2014/main" id="{A78A620E-6ED2-4F03-9778-7C6B9F5A62EA}"/>
              </a:ext>
            </a:extLst>
          </p:cNvPr>
          <p:cNvSpPr>
            <a:spLocks noGrp="1"/>
          </p:cNvSpPr>
          <p:nvPr>
            <p:ph type="sldNum" sz="quarter" idx="11"/>
          </p:nvPr>
        </p:nvSpPr>
        <p:spPr/>
        <p:txBody>
          <a:bodyPr/>
          <a:lstStyle/>
          <a:p>
            <a:fld id="{E009E858-3AA9-4B36-B563-7DA653C58495}" type="slidenum">
              <a:rPr lang="zh-CN" altLang="en-US" smtClean="0"/>
              <a:t>12</a:t>
            </a:fld>
            <a:endParaRPr lang="zh-CN" altLang="en-US"/>
          </a:p>
        </p:txBody>
      </p:sp>
      <p:sp>
        <p:nvSpPr>
          <p:cNvPr id="9" name="页脚占位符 1">
            <a:extLst>
              <a:ext uri="{FF2B5EF4-FFF2-40B4-BE49-F238E27FC236}">
                <a16:creationId xmlns:a16="http://schemas.microsoft.com/office/drawing/2014/main" id="{CBC8194C-7A41-845E-1E33-105ACBAE7642}"/>
              </a:ext>
            </a:extLst>
          </p:cNvPr>
          <p:cNvSpPr txBox="1">
            <a:spLocks/>
          </p:cNvSpPr>
          <p:nvPr/>
        </p:nvSpPr>
        <p:spPr>
          <a:xfrm>
            <a:off x="4038600" y="6356350"/>
            <a:ext cx="4114800" cy="365125"/>
          </a:xfrm>
          <a:prstGeom prst="rect">
            <a:avLst/>
          </a:prstGeom>
        </p:spPr>
        <p:txBody>
          <a:bodyPr vert="horz" lIns="91440" tIns="45720" rIns="91440" bIns="45720" rtlCol="0" anchor="ctr"/>
          <a:lstStyle>
            <a:defPPr>
              <a:defRPr lang="zh-CN"/>
            </a:defPPr>
            <a:lvl1pPr marL="0" algn="ctr" defTabSz="914400" rtl="0" eaLnBrk="1" latinLnBrk="0" hangingPunct="1">
              <a:defRPr sz="1600" b="1" kern="1200">
                <a:solidFill>
                  <a:schemeClr val="tx1">
                    <a:tint val="75000"/>
                  </a:schemeClr>
                </a:solidFill>
                <a:latin typeface="微软雅黑" panose="020B0503020204020204" pitchFamily="34" charset="-122"/>
                <a:ea typeface="微软雅黑" panose="020B0503020204020204" pitchFamily="3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a:t>岐麦教育</a:t>
            </a:r>
            <a:r>
              <a:rPr lang="en-US" altLang="zh-CN"/>
              <a:t>: 17753651388</a:t>
            </a:r>
            <a:endParaRPr lang="zh-CN" altLang="en-US"/>
          </a:p>
        </p:txBody>
      </p:sp>
      <p:sp>
        <p:nvSpPr>
          <p:cNvPr id="10" name="灯片编号占位符 2">
            <a:extLst>
              <a:ext uri="{FF2B5EF4-FFF2-40B4-BE49-F238E27FC236}">
                <a16:creationId xmlns:a16="http://schemas.microsoft.com/office/drawing/2014/main" id="{989DC19F-4D48-3506-CDD8-70BF4A30D29C}"/>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09E858-3AA9-4B36-B563-7DA653C58495}" type="slidenum">
              <a:rPr lang="zh-CN" altLang="en-US" smtClean="0"/>
              <a:pPr/>
              <a:t>12</a:t>
            </a:fld>
            <a:endParaRPr lang="zh-CN" altLang="en-US"/>
          </a:p>
        </p:txBody>
      </p:sp>
      <p:sp>
        <p:nvSpPr>
          <p:cNvPr id="11" name="文本占位符 3">
            <a:extLst>
              <a:ext uri="{FF2B5EF4-FFF2-40B4-BE49-F238E27FC236}">
                <a16:creationId xmlns:a16="http://schemas.microsoft.com/office/drawing/2014/main" id="{96880AE4-F3C0-4B8D-52BF-06BA7789660E}"/>
              </a:ext>
            </a:extLst>
          </p:cNvPr>
          <p:cNvSpPr txBox="1">
            <a:spLocks/>
          </p:cNvSpPr>
          <p:nvPr/>
        </p:nvSpPr>
        <p:spPr>
          <a:xfrm>
            <a:off x="1071563" y="171450"/>
            <a:ext cx="2560637" cy="68421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lang="zh-CN" altLang="en-US" sz="2800" b="1" kern="1200" dirty="0" smtClean="0">
                <a:solidFill>
                  <a:srgbClr val="404040"/>
                </a:solidFill>
                <a:latin typeface="+mn-lt"/>
                <a:ea typeface="+mn-ea"/>
                <a:cs typeface="+mn-ea"/>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while </a:t>
            </a:r>
            <a:r>
              <a:rPr lang="zh-CN" altLang="en-US" dirty="0"/>
              <a:t>循环</a:t>
            </a:r>
          </a:p>
        </p:txBody>
      </p:sp>
      <p:sp>
        <p:nvSpPr>
          <p:cNvPr id="12" name="文本占位符 4">
            <a:extLst>
              <a:ext uri="{FF2B5EF4-FFF2-40B4-BE49-F238E27FC236}">
                <a16:creationId xmlns:a16="http://schemas.microsoft.com/office/drawing/2014/main" id="{9FDF4C60-378F-B214-CC0F-3C438AED352F}"/>
              </a:ext>
            </a:extLst>
          </p:cNvPr>
          <p:cNvSpPr txBox="1">
            <a:spLocks/>
          </p:cNvSpPr>
          <p:nvPr/>
        </p:nvSpPr>
        <p:spPr>
          <a:xfrm>
            <a:off x="5773665" y="948338"/>
            <a:ext cx="6372571" cy="535206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rgbClr val="40404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while </a:t>
            </a:r>
            <a:r>
              <a:rPr lang="zh-CN" altLang="en-US" dirty="0"/>
              <a:t>循环的基本格式</a:t>
            </a:r>
            <a:endParaRPr lang="en-US" altLang="zh-CN" dirty="0"/>
          </a:p>
          <a:p>
            <a:r>
              <a:rPr lang="en-US" altLang="zh-CN" dirty="0"/>
              <a:t>while(</a:t>
            </a:r>
            <a:r>
              <a:rPr lang="zh-CN" altLang="en-US" dirty="0"/>
              <a:t>条件判断</a:t>
            </a:r>
            <a:r>
              <a:rPr lang="en-US" altLang="zh-CN" dirty="0"/>
              <a:t>)</a:t>
            </a:r>
          </a:p>
          <a:p>
            <a:r>
              <a:rPr lang="en-US" altLang="zh-CN" dirty="0"/>
              <a:t>{</a:t>
            </a:r>
          </a:p>
          <a:p>
            <a:r>
              <a:rPr lang="en-US" altLang="zh-CN" dirty="0"/>
              <a:t>    </a:t>
            </a:r>
            <a:r>
              <a:rPr lang="zh-CN" altLang="en-US" dirty="0"/>
              <a:t>执行代码</a:t>
            </a:r>
            <a:r>
              <a:rPr lang="en-US" altLang="zh-CN" dirty="0"/>
              <a:t>;</a:t>
            </a:r>
          </a:p>
          <a:p>
            <a:r>
              <a:rPr lang="en-US" altLang="zh-CN" dirty="0"/>
              <a:t>}</a:t>
            </a:r>
          </a:p>
          <a:p>
            <a:endParaRPr lang="en-US" altLang="zh-CN" dirty="0"/>
          </a:p>
          <a:p>
            <a:r>
              <a:rPr lang="en-US" altLang="zh-CN" dirty="0"/>
              <a:t>while </a:t>
            </a:r>
            <a:r>
              <a:rPr lang="zh-CN" altLang="en-US" dirty="0"/>
              <a:t>循环的理解</a:t>
            </a:r>
            <a:endParaRPr lang="en-US" altLang="zh-CN" dirty="0"/>
          </a:p>
          <a:p>
            <a:r>
              <a:rPr lang="zh-CN" altLang="en-US" dirty="0"/>
              <a:t>判断条件是否为真</a:t>
            </a:r>
            <a:r>
              <a:rPr lang="en-US" altLang="zh-CN" dirty="0"/>
              <a:t>,</a:t>
            </a:r>
          </a:p>
          <a:p>
            <a:r>
              <a:rPr lang="zh-CN" altLang="en-US" dirty="0"/>
              <a:t>如果条件为真</a:t>
            </a:r>
            <a:r>
              <a:rPr lang="en-US" altLang="zh-CN" dirty="0"/>
              <a:t>: </a:t>
            </a:r>
            <a:r>
              <a:rPr lang="zh-CN" altLang="en-US" dirty="0"/>
              <a:t>则执行代码</a:t>
            </a:r>
            <a:r>
              <a:rPr lang="en-US" altLang="zh-CN" dirty="0"/>
              <a:t>, </a:t>
            </a:r>
            <a:r>
              <a:rPr lang="zh-CN" altLang="en-US" dirty="0"/>
              <a:t>回到条件判断</a:t>
            </a:r>
            <a:endParaRPr lang="en-US" altLang="zh-CN" dirty="0"/>
          </a:p>
          <a:p>
            <a:r>
              <a:rPr lang="zh-CN" altLang="en-US" dirty="0"/>
              <a:t>如果条件为假</a:t>
            </a:r>
            <a:r>
              <a:rPr lang="en-US" altLang="zh-CN" dirty="0"/>
              <a:t>: </a:t>
            </a:r>
            <a:r>
              <a:rPr lang="zh-CN" altLang="en-US" dirty="0"/>
              <a:t>跳出循环</a:t>
            </a:r>
            <a:r>
              <a:rPr lang="en-US" altLang="zh-CN" dirty="0"/>
              <a:t>, </a:t>
            </a:r>
            <a:r>
              <a:rPr lang="zh-CN" altLang="en-US" dirty="0"/>
              <a:t>执行后续语句</a:t>
            </a:r>
            <a:r>
              <a:rPr lang="en-US" altLang="zh-CN" dirty="0"/>
              <a:t>.</a:t>
            </a:r>
            <a:endParaRPr lang="zh-CN" altLang="en-US" dirty="0"/>
          </a:p>
        </p:txBody>
      </p:sp>
      <p:sp>
        <p:nvSpPr>
          <p:cNvPr id="14" name="菱形 13">
            <a:extLst>
              <a:ext uri="{FF2B5EF4-FFF2-40B4-BE49-F238E27FC236}">
                <a16:creationId xmlns:a16="http://schemas.microsoft.com/office/drawing/2014/main" id="{85CEB239-44C8-7A53-F5D2-38C5B3523DD5}"/>
              </a:ext>
            </a:extLst>
          </p:cNvPr>
          <p:cNvSpPr/>
          <p:nvPr/>
        </p:nvSpPr>
        <p:spPr>
          <a:xfrm>
            <a:off x="1349406" y="2299348"/>
            <a:ext cx="3268047" cy="996518"/>
          </a:xfrm>
          <a:prstGeom prst="diamon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t>条件判断</a:t>
            </a:r>
          </a:p>
        </p:txBody>
      </p:sp>
      <p:sp>
        <p:nvSpPr>
          <p:cNvPr id="15" name="矩形 14">
            <a:extLst>
              <a:ext uri="{FF2B5EF4-FFF2-40B4-BE49-F238E27FC236}">
                <a16:creationId xmlns:a16="http://schemas.microsoft.com/office/drawing/2014/main" id="{E1B43826-DDDD-74E8-3393-8DC9EB06CC2D}"/>
              </a:ext>
            </a:extLst>
          </p:cNvPr>
          <p:cNvSpPr/>
          <p:nvPr/>
        </p:nvSpPr>
        <p:spPr>
          <a:xfrm>
            <a:off x="2060853" y="3624370"/>
            <a:ext cx="1846555" cy="68421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t>执行代码</a:t>
            </a:r>
          </a:p>
        </p:txBody>
      </p:sp>
      <p:sp>
        <p:nvSpPr>
          <p:cNvPr id="18" name="箭头: 下 17">
            <a:extLst>
              <a:ext uri="{FF2B5EF4-FFF2-40B4-BE49-F238E27FC236}">
                <a16:creationId xmlns:a16="http://schemas.microsoft.com/office/drawing/2014/main" id="{FAD974DF-8A61-9820-0AA9-328D11654EA9}"/>
              </a:ext>
            </a:extLst>
          </p:cNvPr>
          <p:cNvSpPr/>
          <p:nvPr/>
        </p:nvSpPr>
        <p:spPr>
          <a:xfrm>
            <a:off x="2832507" y="2011124"/>
            <a:ext cx="301841" cy="24794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箭头: 下 18">
            <a:extLst>
              <a:ext uri="{FF2B5EF4-FFF2-40B4-BE49-F238E27FC236}">
                <a16:creationId xmlns:a16="http://schemas.microsoft.com/office/drawing/2014/main" id="{5E841A16-7348-9EE9-2694-4701AF1EAEEA}"/>
              </a:ext>
            </a:extLst>
          </p:cNvPr>
          <p:cNvSpPr/>
          <p:nvPr/>
        </p:nvSpPr>
        <p:spPr>
          <a:xfrm>
            <a:off x="2815282" y="3336146"/>
            <a:ext cx="301841" cy="24794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箭头: 左弧形 20">
            <a:extLst>
              <a:ext uri="{FF2B5EF4-FFF2-40B4-BE49-F238E27FC236}">
                <a16:creationId xmlns:a16="http://schemas.microsoft.com/office/drawing/2014/main" id="{4748B759-A459-7439-7FFD-0F836C433CC2}"/>
              </a:ext>
            </a:extLst>
          </p:cNvPr>
          <p:cNvSpPr/>
          <p:nvPr/>
        </p:nvSpPr>
        <p:spPr>
          <a:xfrm flipV="1">
            <a:off x="265799" y="2535991"/>
            <a:ext cx="1083607" cy="1476715"/>
          </a:xfrm>
          <a:prstGeom prst="curvedRightArrow">
            <a:avLst>
              <a:gd name="adj1" fmla="val 15010"/>
              <a:gd name="adj2" fmla="val 50000"/>
              <a:gd name="adj3" fmla="val 25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箭头: 右弧形 21">
            <a:extLst>
              <a:ext uri="{FF2B5EF4-FFF2-40B4-BE49-F238E27FC236}">
                <a16:creationId xmlns:a16="http://schemas.microsoft.com/office/drawing/2014/main" id="{14A081E5-35BF-5100-9F48-01CB1013C2AF}"/>
              </a:ext>
            </a:extLst>
          </p:cNvPr>
          <p:cNvSpPr/>
          <p:nvPr/>
        </p:nvSpPr>
        <p:spPr>
          <a:xfrm>
            <a:off x="4559015" y="2662723"/>
            <a:ext cx="1025901" cy="2592858"/>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文本占位符 4">
            <a:extLst>
              <a:ext uri="{FF2B5EF4-FFF2-40B4-BE49-F238E27FC236}">
                <a16:creationId xmlns:a16="http://schemas.microsoft.com/office/drawing/2014/main" id="{BF58ACE9-5A7E-F264-13DF-DC25780F557B}"/>
              </a:ext>
            </a:extLst>
          </p:cNvPr>
          <p:cNvSpPr txBox="1">
            <a:spLocks/>
          </p:cNvSpPr>
          <p:nvPr/>
        </p:nvSpPr>
        <p:spPr>
          <a:xfrm>
            <a:off x="3270358" y="3233214"/>
            <a:ext cx="3841750" cy="13462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rgbClr val="40404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a:t>真</a:t>
            </a:r>
          </a:p>
        </p:txBody>
      </p:sp>
      <p:sp>
        <p:nvSpPr>
          <p:cNvPr id="24" name="文本占位符 4">
            <a:extLst>
              <a:ext uri="{FF2B5EF4-FFF2-40B4-BE49-F238E27FC236}">
                <a16:creationId xmlns:a16="http://schemas.microsoft.com/office/drawing/2014/main" id="{354E1932-9167-DFF4-27D5-4535755C9A1C}"/>
              </a:ext>
            </a:extLst>
          </p:cNvPr>
          <p:cNvSpPr txBox="1">
            <a:spLocks/>
          </p:cNvSpPr>
          <p:nvPr/>
        </p:nvSpPr>
        <p:spPr>
          <a:xfrm>
            <a:off x="4753463" y="2351163"/>
            <a:ext cx="3841750" cy="13462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rgbClr val="40404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a:t>假</a:t>
            </a:r>
          </a:p>
        </p:txBody>
      </p:sp>
      <p:sp>
        <p:nvSpPr>
          <p:cNvPr id="29" name="文本框 28">
            <a:extLst>
              <a:ext uri="{FF2B5EF4-FFF2-40B4-BE49-F238E27FC236}">
                <a16:creationId xmlns:a16="http://schemas.microsoft.com/office/drawing/2014/main" id="{872EE47D-6220-2840-88B5-C51B067BC3E5}"/>
              </a:ext>
            </a:extLst>
          </p:cNvPr>
          <p:cNvSpPr txBox="1"/>
          <p:nvPr/>
        </p:nvSpPr>
        <p:spPr>
          <a:xfrm>
            <a:off x="5773665" y="5143948"/>
            <a:ext cx="6334216" cy="369332"/>
          </a:xfrm>
          <a:prstGeom prst="rect">
            <a:avLst/>
          </a:prstGeom>
          <a:noFill/>
        </p:spPr>
        <p:txBody>
          <a:bodyPr wrap="square">
            <a:spAutoFit/>
          </a:bodyPr>
          <a:lstStyle/>
          <a:p>
            <a:r>
              <a:rPr lang="zh-CN" altLang="en-US" dirty="0">
                <a:hlinkClick r:id="rId2"/>
              </a:rPr>
              <a:t>训练详情 </a:t>
            </a:r>
            <a:r>
              <a:rPr lang="en-US" altLang="zh-CN" dirty="0">
                <a:hlinkClick r:id="rId2"/>
              </a:rPr>
              <a:t>- </a:t>
            </a:r>
            <a:r>
              <a:rPr lang="en-US" altLang="zh-CN" dirty="0" err="1">
                <a:hlinkClick r:id="rId2"/>
              </a:rPr>
              <a:t>ACjudge</a:t>
            </a:r>
            <a:endParaRPr lang="zh-CN" altLang="en-US" dirty="0"/>
          </a:p>
        </p:txBody>
      </p:sp>
    </p:spTree>
    <p:extLst>
      <p:ext uri="{BB962C8B-B14F-4D97-AF65-F5344CB8AC3E}">
        <p14:creationId xmlns:p14="http://schemas.microsoft.com/office/powerpoint/2010/main" val="3616335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a:extLst>
              <a:ext uri="{FF2B5EF4-FFF2-40B4-BE49-F238E27FC236}">
                <a16:creationId xmlns:a16="http://schemas.microsoft.com/office/drawing/2014/main" id="{0512E393-0625-7AC7-D285-8D8BEDAB2974}"/>
              </a:ext>
            </a:extLst>
          </p:cNvPr>
          <p:cNvSpPr>
            <a:spLocks noGrp="1"/>
          </p:cNvSpPr>
          <p:nvPr>
            <p:ph type="ftr" sz="quarter" idx="10"/>
          </p:nvPr>
        </p:nvSpPr>
        <p:spPr/>
        <p:txBody>
          <a:bodyPr/>
          <a:lstStyle/>
          <a:p>
            <a:r>
              <a:rPr lang="zh-CN" altLang="en-US"/>
              <a:t>岐麦教育</a:t>
            </a:r>
            <a:r>
              <a:rPr lang="en-US" altLang="zh-CN"/>
              <a:t>: 17753651388</a:t>
            </a:r>
            <a:endParaRPr lang="zh-CN" altLang="en-US"/>
          </a:p>
        </p:txBody>
      </p:sp>
      <p:sp>
        <p:nvSpPr>
          <p:cNvPr id="3" name="灯片编号占位符 2">
            <a:extLst>
              <a:ext uri="{FF2B5EF4-FFF2-40B4-BE49-F238E27FC236}">
                <a16:creationId xmlns:a16="http://schemas.microsoft.com/office/drawing/2014/main" id="{1CB2CB14-7B93-27AE-149B-5069DCA63DC9}"/>
              </a:ext>
            </a:extLst>
          </p:cNvPr>
          <p:cNvSpPr>
            <a:spLocks noGrp="1"/>
          </p:cNvSpPr>
          <p:nvPr>
            <p:ph type="sldNum" sz="quarter" idx="11"/>
          </p:nvPr>
        </p:nvSpPr>
        <p:spPr/>
        <p:txBody>
          <a:bodyPr/>
          <a:lstStyle/>
          <a:p>
            <a:fld id="{E009E858-3AA9-4B36-B563-7DA653C58495}" type="slidenum">
              <a:rPr lang="zh-CN" altLang="en-US" smtClean="0"/>
              <a:t>13</a:t>
            </a:fld>
            <a:endParaRPr lang="zh-CN" altLang="en-US"/>
          </a:p>
        </p:txBody>
      </p:sp>
      <p:sp>
        <p:nvSpPr>
          <p:cNvPr id="4" name="文本占位符 3">
            <a:extLst>
              <a:ext uri="{FF2B5EF4-FFF2-40B4-BE49-F238E27FC236}">
                <a16:creationId xmlns:a16="http://schemas.microsoft.com/office/drawing/2014/main" id="{F63C9792-FECE-F834-98ED-47098186AB6C}"/>
              </a:ext>
            </a:extLst>
          </p:cNvPr>
          <p:cNvSpPr>
            <a:spLocks noGrp="1"/>
          </p:cNvSpPr>
          <p:nvPr>
            <p:ph type="body" sz="quarter" idx="12"/>
          </p:nvPr>
        </p:nvSpPr>
        <p:spPr/>
        <p:txBody>
          <a:bodyPr/>
          <a:lstStyle/>
          <a:p>
            <a:r>
              <a:rPr lang="en-US" altLang="zh-CN" dirty="0"/>
              <a:t>while </a:t>
            </a:r>
            <a:r>
              <a:rPr lang="zh-CN" altLang="en-US" dirty="0"/>
              <a:t>循环</a:t>
            </a:r>
          </a:p>
        </p:txBody>
      </p:sp>
      <p:sp>
        <p:nvSpPr>
          <p:cNvPr id="5" name="文本占位符 4">
            <a:extLst>
              <a:ext uri="{FF2B5EF4-FFF2-40B4-BE49-F238E27FC236}">
                <a16:creationId xmlns:a16="http://schemas.microsoft.com/office/drawing/2014/main" id="{FDB9AD66-014A-4613-BEC2-CA193E12055C}"/>
              </a:ext>
            </a:extLst>
          </p:cNvPr>
          <p:cNvSpPr>
            <a:spLocks noGrp="1"/>
          </p:cNvSpPr>
          <p:nvPr>
            <p:ph type="body" sz="quarter" idx="13"/>
          </p:nvPr>
        </p:nvSpPr>
        <p:spPr>
          <a:xfrm>
            <a:off x="978438" y="721923"/>
            <a:ext cx="9674765" cy="1346200"/>
          </a:xfrm>
        </p:spPr>
        <p:txBody>
          <a:bodyPr/>
          <a:lstStyle/>
          <a:p>
            <a:r>
              <a:rPr lang="en-US" altLang="zh-CN" dirty="0"/>
              <a:t>while </a:t>
            </a:r>
            <a:r>
              <a:rPr lang="zh-CN" altLang="en-US" dirty="0"/>
              <a:t>循环可以跟 </a:t>
            </a:r>
            <a:r>
              <a:rPr lang="en-US" altLang="zh-CN" dirty="0"/>
              <a:t>for </a:t>
            </a:r>
            <a:r>
              <a:rPr lang="zh-CN" altLang="en-US" dirty="0"/>
              <a:t>循环互换</a:t>
            </a:r>
            <a:r>
              <a:rPr lang="en-US" altLang="zh-CN" dirty="0"/>
              <a:t>, </a:t>
            </a:r>
            <a:r>
              <a:rPr lang="zh-CN" altLang="en-US" dirty="0"/>
              <a:t>比如 </a:t>
            </a:r>
            <a:r>
              <a:rPr lang="en-US" altLang="zh-CN" dirty="0"/>
              <a:t>for </a:t>
            </a:r>
            <a:r>
              <a:rPr lang="zh-CN" altLang="en-US" dirty="0"/>
              <a:t>循环中我们思考的问题</a:t>
            </a:r>
            <a:r>
              <a:rPr lang="en-US" altLang="zh-CN" dirty="0"/>
              <a:t>, </a:t>
            </a:r>
            <a:r>
              <a:rPr lang="zh-CN" altLang="en-US" dirty="0"/>
              <a:t>如何打印多次 </a:t>
            </a:r>
            <a:r>
              <a:rPr lang="en-US" altLang="zh-CN" dirty="0"/>
              <a:t>“</a:t>
            </a:r>
            <a:r>
              <a:rPr lang="zh-CN" altLang="en-US" dirty="0"/>
              <a:t>学习真好</a:t>
            </a:r>
            <a:r>
              <a:rPr lang="en-US" altLang="zh-CN" dirty="0"/>
              <a:t>” ?</a:t>
            </a:r>
            <a:endParaRPr lang="zh-CN" altLang="en-US" dirty="0"/>
          </a:p>
        </p:txBody>
      </p:sp>
      <p:pic>
        <p:nvPicPr>
          <p:cNvPr id="6" name="图片 5">
            <a:extLst>
              <a:ext uri="{FF2B5EF4-FFF2-40B4-BE49-F238E27FC236}">
                <a16:creationId xmlns:a16="http://schemas.microsoft.com/office/drawing/2014/main" id="{D0D5B11C-6FF9-C033-5FA8-6B2ACA3430FB}"/>
              </a:ext>
            </a:extLst>
          </p:cNvPr>
          <p:cNvPicPr>
            <a:picLocks noChangeAspect="1"/>
          </p:cNvPicPr>
          <p:nvPr/>
        </p:nvPicPr>
        <p:blipFill>
          <a:blip r:embed="rId2"/>
          <a:stretch>
            <a:fillRect/>
          </a:stretch>
        </p:blipFill>
        <p:spPr>
          <a:xfrm>
            <a:off x="508706" y="1340466"/>
            <a:ext cx="5307114" cy="2556260"/>
          </a:xfrm>
          <a:prstGeom prst="rect">
            <a:avLst/>
          </a:prstGeom>
        </p:spPr>
      </p:pic>
      <p:pic>
        <p:nvPicPr>
          <p:cNvPr id="8" name="图片 7">
            <a:extLst>
              <a:ext uri="{FF2B5EF4-FFF2-40B4-BE49-F238E27FC236}">
                <a16:creationId xmlns:a16="http://schemas.microsoft.com/office/drawing/2014/main" id="{CB7C534C-C104-DE26-C2AF-FE48B2715CAB}"/>
              </a:ext>
            </a:extLst>
          </p:cNvPr>
          <p:cNvPicPr>
            <a:picLocks noChangeAspect="1"/>
          </p:cNvPicPr>
          <p:nvPr/>
        </p:nvPicPr>
        <p:blipFill>
          <a:blip r:embed="rId3"/>
          <a:stretch>
            <a:fillRect/>
          </a:stretch>
        </p:blipFill>
        <p:spPr>
          <a:xfrm>
            <a:off x="5957043" y="1340466"/>
            <a:ext cx="5307114" cy="3281618"/>
          </a:xfrm>
          <a:prstGeom prst="rect">
            <a:avLst/>
          </a:prstGeom>
        </p:spPr>
      </p:pic>
      <p:sp>
        <p:nvSpPr>
          <p:cNvPr id="9" name="文本占位符 4">
            <a:extLst>
              <a:ext uri="{FF2B5EF4-FFF2-40B4-BE49-F238E27FC236}">
                <a16:creationId xmlns:a16="http://schemas.microsoft.com/office/drawing/2014/main" id="{79AE0889-F43B-F6BD-5031-59414CE8A564}"/>
              </a:ext>
            </a:extLst>
          </p:cNvPr>
          <p:cNvSpPr txBox="1">
            <a:spLocks/>
          </p:cNvSpPr>
          <p:nvPr/>
        </p:nvSpPr>
        <p:spPr>
          <a:xfrm>
            <a:off x="1682735" y="4349866"/>
            <a:ext cx="10509265" cy="255091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rgbClr val="40404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设置循环变量 </a:t>
            </a:r>
            <a:r>
              <a:rPr lang="en-US" altLang="zh-CN" dirty="0"/>
              <a:t>i = 1,</a:t>
            </a:r>
          </a:p>
          <a:p>
            <a:r>
              <a:rPr lang="zh-CN" altLang="en-US" dirty="0"/>
              <a:t>条件判断 </a:t>
            </a:r>
            <a:r>
              <a:rPr lang="en-US" altLang="zh-CN" dirty="0"/>
              <a:t>i &lt;= 3 ? </a:t>
            </a:r>
            <a:r>
              <a:rPr lang="zh-CN" altLang="en-US" dirty="0"/>
              <a:t>此时 </a:t>
            </a:r>
            <a:r>
              <a:rPr lang="en-US" altLang="zh-CN" dirty="0"/>
              <a:t>i = 1, </a:t>
            </a:r>
            <a:r>
              <a:rPr lang="zh-CN" altLang="en-US" dirty="0"/>
              <a:t>条件为真</a:t>
            </a:r>
            <a:r>
              <a:rPr lang="en-US" altLang="zh-CN" dirty="0"/>
              <a:t>, </a:t>
            </a:r>
            <a:r>
              <a:rPr lang="zh-CN" altLang="en-US" dirty="0"/>
              <a:t>执行打印语句</a:t>
            </a:r>
            <a:r>
              <a:rPr lang="en-US" altLang="zh-CN" dirty="0"/>
              <a:t>, i </a:t>
            </a:r>
            <a:r>
              <a:rPr lang="zh-CN" altLang="en-US" dirty="0"/>
              <a:t>自增为</a:t>
            </a:r>
            <a:r>
              <a:rPr lang="en-US" altLang="zh-CN" dirty="0"/>
              <a:t> 2, </a:t>
            </a:r>
            <a:r>
              <a:rPr lang="zh-CN" altLang="en-US" dirty="0"/>
              <a:t>回到条件判断</a:t>
            </a:r>
            <a:endParaRPr lang="en-US" altLang="zh-CN" dirty="0"/>
          </a:p>
          <a:p>
            <a:r>
              <a:rPr lang="zh-CN" altLang="en-US" dirty="0"/>
              <a:t>条件判断 </a:t>
            </a:r>
            <a:r>
              <a:rPr lang="en-US" altLang="zh-CN" dirty="0"/>
              <a:t>i &lt;= 3 ? </a:t>
            </a:r>
            <a:r>
              <a:rPr lang="zh-CN" altLang="en-US" dirty="0"/>
              <a:t>此时</a:t>
            </a:r>
            <a:r>
              <a:rPr lang="en-US" altLang="zh-CN" dirty="0"/>
              <a:t> i = 2, </a:t>
            </a:r>
            <a:r>
              <a:rPr lang="zh-CN" altLang="en-US" dirty="0"/>
              <a:t>条件为真</a:t>
            </a:r>
            <a:r>
              <a:rPr lang="en-US" altLang="zh-CN" dirty="0"/>
              <a:t>, </a:t>
            </a:r>
            <a:r>
              <a:rPr lang="zh-CN" altLang="en-US" dirty="0"/>
              <a:t>执行打印语句</a:t>
            </a:r>
            <a:r>
              <a:rPr lang="en-US" altLang="zh-CN" dirty="0"/>
              <a:t>, i </a:t>
            </a:r>
            <a:r>
              <a:rPr lang="zh-CN" altLang="en-US" dirty="0"/>
              <a:t>自增为 </a:t>
            </a:r>
            <a:r>
              <a:rPr lang="en-US" altLang="zh-CN" dirty="0"/>
              <a:t>3, </a:t>
            </a:r>
            <a:r>
              <a:rPr lang="zh-CN" altLang="en-US" dirty="0"/>
              <a:t>回到条件判断</a:t>
            </a:r>
            <a:endParaRPr lang="en-US" altLang="zh-CN" dirty="0"/>
          </a:p>
          <a:p>
            <a:r>
              <a:rPr lang="zh-CN" altLang="en-US" dirty="0"/>
              <a:t>条件判断 </a:t>
            </a:r>
            <a:r>
              <a:rPr lang="en-US" altLang="zh-CN" dirty="0"/>
              <a:t>i &lt;= 3 ? </a:t>
            </a:r>
            <a:r>
              <a:rPr lang="zh-CN" altLang="en-US" dirty="0"/>
              <a:t>此时 </a:t>
            </a:r>
            <a:r>
              <a:rPr lang="en-US" altLang="zh-CN" dirty="0"/>
              <a:t>i = 3, </a:t>
            </a:r>
            <a:r>
              <a:rPr lang="zh-CN" altLang="en-US" dirty="0"/>
              <a:t>条件为真</a:t>
            </a:r>
            <a:r>
              <a:rPr lang="en-US" altLang="zh-CN" dirty="0"/>
              <a:t>, </a:t>
            </a:r>
            <a:r>
              <a:rPr lang="zh-CN" altLang="en-US" dirty="0"/>
              <a:t>执行打印语句</a:t>
            </a:r>
            <a:r>
              <a:rPr lang="en-US" altLang="zh-CN" dirty="0"/>
              <a:t>, i </a:t>
            </a:r>
            <a:r>
              <a:rPr lang="zh-CN" altLang="en-US" dirty="0"/>
              <a:t>自增为</a:t>
            </a:r>
            <a:r>
              <a:rPr lang="en-US" altLang="zh-CN" dirty="0"/>
              <a:t> 4, </a:t>
            </a:r>
            <a:r>
              <a:rPr lang="zh-CN" altLang="en-US" dirty="0"/>
              <a:t>回到条件判断</a:t>
            </a:r>
            <a:endParaRPr lang="en-US" altLang="zh-CN" dirty="0"/>
          </a:p>
          <a:p>
            <a:r>
              <a:rPr lang="zh-CN" altLang="en-US" dirty="0"/>
              <a:t>条件判断 </a:t>
            </a:r>
            <a:r>
              <a:rPr lang="en-US" altLang="zh-CN" dirty="0"/>
              <a:t>i &lt;= 3 ? </a:t>
            </a:r>
            <a:r>
              <a:rPr lang="zh-CN" altLang="en-US" dirty="0"/>
              <a:t>此时 </a:t>
            </a:r>
            <a:r>
              <a:rPr lang="en-US" altLang="zh-CN" dirty="0"/>
              <a:t>i = 4, </a:t>
            </a:r>
            <a:r>
              <a:rPr lang="zh-CN" altLang="en-US" dirty="0"/>
              <a:t>条件为假</a:t>
            </a:r>
            <a:r>
              <a:rPr lang="en-US" altLang="zh-CN" dirty="0"/>
              <a:t>, </a:t>
            </a:r>
            <a:r>
              <a:rPr lang="zh-CN" altLang="en-US" dirty="0"/>
              <a:t>跳出循环</a:t>
            </a:r>
            <a:r>
              <a:rPr lang="en-US" altLang="zh-CN" dirty="0"/>
              <a:t>, </a:t>
            </a:r>
            <a:r>
              <a:rPr lang="zh-CN" altLang="en-US" dirty="0"/>
              <a:t>执行后续语句</a:t>
            </a:r>
            <a:r>
              <a:rPr lang="en-US" altLang="zh-CN" dirty="0"/>
              <a:t>.</a:t>
            </a:r>
            <a:endParaRPr lang="zh-CN" altLang="en-US" dirty="0"/>
          </a:p>
        </p:txBody>
      </p:sp>
    </p:spTree>
    <p:extLst>
      <p:ext uri="{BB962C8B-B14F-4D97-AF65-F5344CB8AC3E}">
        <p14:creationId xmlns:p14="http://schemas.microsoft.com/office/powerpoint/2010/main" val="4130544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a:extLst>
              <a:ext uri="{FF2B5EF4-FFF2-40B4-BE49-F238E27FC236}">
                <a16:creationId xmlns:a16="http://schemas.microsoft.com/office/drawing/2014/main" id="{B1C6C01D-29FA-33B4-36BA-6E07AC833753}"/>
              </a:ext>
            </a:extLst>
          </p:cNvPr>
          <p:cNvSpPr>
            <a:spLocks noGrp="1"/>
          </p:cNvSpPr>
          <p:nvPr>
            <p:ph type="ftr" sz="quarter" idx="10"/>
          </p:nvPr>
        </p:nvSpPr>
        <p:spPr/>
        <p:txBody>
          <a:bodyPr/>
          <a:lstStyle/>
          <a:p>
            <a:r>
              <a:rPr lang="zh-CN" altLang="en-US"/>
              <a:t>岐麦教育</a:t>
            </a:r>
            <a:r>
              <a:rPr lang="en-US" altLang="zh-CN"/>
              <a:t>: 17753651388</a:t>
            </a:r>
            <a:endParaRPr lang="zh-CN" altLang="en-US"/>
          </a:p>
        </p:txBody>
      </p:sp>
      <p:sp>
        <p:nvSpPr>
          <p:cNvPr id="3" name="灯片编号占位符 2">
            <a:extLst>
              <a:ext uri="{FF2B5EF4-FFF2-40B4-BE49-F238E27FC236}">
                <a16:creationId xmlns:a16="http://schemas.microsoft.com/office/drawing/2014/main" id="{30FF7E69-D8E1-CD30-8ACD-CDDD07DBDED7}"/>
              </a:ext>
            </a:extLst>
          </p:cNvPr>
          <p:cNvSpPr>
            <a:spLocks noGrp="1"/>
          </p:cNvSpPr>
          <p:nvPr>
            <p:ph type="sldNum" sz="quarter" idx="11"/>
          </p:nvPr>
        </p:nvSpPr>
        <p:spPr/>
        <p:txBody>
          <a:bodyPr/>
          <a:lstStyle/>
          <a:p>
            <a:fld id="{E009E858-3AA9-4B36-B563-7DA653C58495}" type="slidenum">
              <a:rPr lang="zh-CN" altLang="en-US" smtClean="0"/>
              <a:t>14</a:t>
            </a:fld>
            <a:endParaRPr lang="zh-CN" altLang="en-US"/>
          </a:p>
        </p:txBody>
      </p:sp>
      <p:sp>
        <p:nvSpPr>
          <p:cNvPr id="4" name="文本占位符 3">
            <a:extLst>
              <a:ext uri="{FF2B5EF4-FFF2-40B4-BE49-F238E27FC236}">
                <a16:creationId xmlns:a16="http://schemas.microsoft.com/office/drawing/2014/main" id="{49D956A4-9703-46A7-A347-D96C12D4DE8F}"/>
              </a:ext>
            </a:extLst>
          </p:cNvPr>
          <p:cNvSpPr>
            <a:spLocks noGrp="1"/>
          </p:cNvSpPr>
          <p:nvPr>
            <p:ph type="body" sz="quarter" idx="12"/>
          </p:nvPr>
        </p:nvSpPr>
        <p:spPr/>
        <p:txBody>
          <a:bodyPr/>
          <a:lstStyle/>
          <a:p>
            <a:r>
              <a:rPr lang="en-US" altLang="zh-CN" dirty="0"/>
              <a:t>while </a:t>
            </a:r>
            <a:r>
              <a:rPr lang="zh-CN" altLang="en-US" dirty="0"/>
              <a:t>循环</a:t>
            </a:r>
          </a:p>
        </p:txBody>
      </p:sp>
      <p:sp>
        <p:nvSpPr>
          <p:cNvPr id="5" name="文本占位符 4">
            <a:extLst>
              <a:ext uri="{FF2B5EF4-FFF2-40B4-BE49-F238E27FC236}">
                <a16:creationId xmlns:a16="http://schemas.microsoft.com/office/drawing/2014/main" id="{713659BF-1B4A-EE79-30FC-76FFD9BBF3BD}"/>
              </a:ext>
            </a:extLst>
          </p:cNvPr>
          <p:cNvSpPr>
            <a:spLocks noGrp="1"/>
          </p:cNvSpPr>
          <p:nvPr>
            <p:ph type="body" sz="quarter" idx="13"/>
          </p:nvPr>
        </p:nvSpPr>
        <p:spPr>
          <a:xfrm>
            <a:off x="4038600" y="305248"/>
            <a:ext cx="3841750" cy="1346200"/>
          </a:xfrm>
        </p:spPr>
        <p:txBody>
          <a:bodyPr/>
          <a:lstStyle/>
          <a:p>
            <a:r>
              <a:rPr lang="en-US" altLang="zh-CN" dirty="0"/>
              <a:t>while</a:t>
            </a:r>
            <a:r>
              <a:rPr lang="zh-CN" altLang="en-US" dirty="0"/>
              <a:t> 循环还可以这样执行 </a:t>
            </a:r>
            <a:r>
              <a:rPr lang="en-US" altLang="zh-CN" dirty="0"/>
              <a:t>n </a:t>
            </a:r>
            <a:r>
              <a:rPr lang="zh-CN" altLang="en-US" dirty="0"/>
              <a:t>次</a:t>
            </a:r>
          </a:p>
        </p:txBody>
      </p:sp>
      <p:pic>
        <p:nvPicPr>
          <p:cNvPr id="7" name="图片 6">
            <a:extLst>
              <a:ext uri="{FF2B5EF4-FFF2-40B4-BE49-F238E27FC236}">
                <a16:creationId xmlns:a16="http://schemas.microsoft.com/office/drawing/2014/main" id="{5269F1AE-AC80-3734-7DC5-8E8C75B0FFE9}"/>
              </a:ext>
            </a:extLst>
          </p:cNvPr>
          <p:cNvPicPr>
            <a:picLocks noChangeAspect="1"/>
          </p:cNvPicPr>
          <p:nvPr/>
        </p:nvPicPr>
        <p:blipFill>
          <a:blip r:embed="rId2"/>
          <a:stretch>
            <a:fillRect/>
          </a:stretch>
        </p:blipFill>
        <p:spPr>
          <a:xfrm>
            <a:off x="3361277" y="865477"/>
            <a:ext cx="4792123" cy="2688604"/>
          </a:xfrm>
          <a:prstGeom prst="rect">
            <a:avLst/>
          </a:prstGeom>
        </p:spPr>
      </p:pic>
      <p:sp>
        <p:nvSpPr>
          <p:cNvPr id="8" name="文本占位符 4">
            <a:extLst>
              <a:ext uri="{FF2B5EF4-FFF2-40B4-BE49-F238E27FC236}">
                <a16:creationId xmlns:a16="http://schemas.microsoft.com/office/drawing/2014/main" id="{E0CB533B-60F1-18AC-1405-AFAF6F6ED65A}"/>
              </a:ext>
            </a:extLst>
          </p:cNvPr>
          <p:cNvSpPr txBox="1">
            <a:spLocks/>
          </p:cNvSpPr>
          <p:nvPr/>
        </p:nvSpPr>
        <p:spPr>
          <a:xfrm>
            <a:off x="1682735" y="3988000"/>
            <a:ext cx="10509265" cy="255091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rgbClr val="40404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设置执行次数 </a:t>
            </a:r>
            <a:r>
              <a:rPr lang="en-US" altLang="zh-CN" dirty="0"/>
              <a:t>n = 3,</a:t>
            </a:r>
          </a:p>
          <a:p>
            <a:r>
              <a:rPr lang="zh-CN" altLang="en-US" dirty="0"/>
              <a:t>条件判断 </a:t>
            </a:r>
            <a:r>
              <a:rPr lang="en-US" altLang="zh-CN" dirty="0"/>
              <a:t>n </a:t>
            </a:r>
            <a:r>
              <a:rPr lang="zh-CN" altLang="en-US" dirty="0"/>
              <a:t>是否非</a:t>
            </a:r>
            <a:r>
              <a:rPr lang="en-US" altLang="zh-CN" dirty="0"/>
              <a:t>0 ? </a:t>
            </a:r>
            <a:r>
              <a:rPr lang="zh-CN" altLang="en-US" dirty="0"/>
              <a:t>此时 </a:t>
            </a:r>
            <a:r>
              <a:rPr lang="en-US" altLang="zh-CN" dirty="0"/>
              <a:t>n = 3, </a:t>
            </a:r>
            <a:r>
              <a:rPr lang="zh-CN" altLang="en-US" dirty="0"/>
              <a:t>条件为真</a:t>
            </a:r>
            <a:r>
              <a:rPr lang="en-US" altLang="zh-CN" dirty="0"/>
              <a:t>, n </a:t>
            </a:r>
            <a:r>
              <a:rPr lang="zh-CN" altLang="en-US" dirty="0"/>
              <a:t>自减变为</a:t>
            </a:r>
            <a:r>
              <a:rPr lang="en-US" altLang="zh-CN" dirty="0"/>
              <a:t>2, </a:t>
            </a:r>
            <a:r>
              <a:rPr lang="zh-CN" altLang="en-US" dirty="0"/>
              <a:t>执行打印语句</a:t>
            </a:r>
            <a:r>
              <a:rPr lang="en-US" altLang="zh-CN" dirty="0"/>
              <a:t>, </a:t>
            </a:r>
            <a:r>
              <a:rPr lang="zh-CN" altLang="en-US" dirty="0"/>
              <a:t>回到条件判断</a:t>
            </a:r>
            <a:endParaRPr lang="en-US" altLang="zh-CN" dirty="0"/>
          </a:p>
          <a:p>
            <a:r>
              <a:rPr lang="zh-CN" altLang="en-US" dirty="0"/>
              <a:t>条件判断 </a:t>
            </a:r>
            <a:r>
              <a:rPr lang="en-US" altLang="zh-CN" dirty="0"/>
              <a:t>n </a:t>
            </a:r>
            <a:r>
              <a:rPr lang="zh-CN" altLang="en-US" dirty="0"/>
              <a:t>是否非</a:t>
            </a:r>
            <a:r>
              <a:rPr lang="en-US" altLang="zh-CN" dirty="0"/>
              <a:t>0 ? </a:t>
            </a:r>
            <a:r>
              <a:rPr lang="zh-CN" altLang="en-US" dirty="0"/>
              <a:t>此时 </a:t>
            </a:r>
            <a:r>
              <a:rPr lang="en-US" altLang="zh-CN" dirty="0"/>
              <a:t>n = 2, </a:t>
            </a:r>
            <a:r>
              <a:rPr lang="zh-CN" altLang="en-US" dirty="0"/>
              <a:t>条件为真</a:t>
            </a:r>
            <a:r>
              <a:rPr lang="en-US" altLang="zh-CN" dirty="0"/>
              <a:t>, n </a:t>
            </a:r>
            <a:r>
              <a:rPr lang="zh-CN" altLang="en-US" dirty="0"/>
              <a:t>自减变为</a:t>
            </a:r>
            <a:r>
              <a:rPr lang="en-US" altLang="zh-CN" dirty="0"/>
              <a:t>1, </a:t>
            </a:r>
            <a:r>
              <a:rPr lang="zh-CN" altLang="en-US" dirty="0"/>
              <a:t>执行打印语句</a:t>
            </a:r>
            <a:r>
              <a:rPr lang="en-US" altLang="zh-CN" dirty="0"/>
              <a:t>, </a:t>
            </a:r>
            <a:r>
              <a:rPr lang="zh-CN" altLang="en-US" dirty="0"/>
              <a:t>回到条件判断</a:t>
            </a:r>
            <a:endParaRPr lang="en-US" altLang="zh-CN" dirty="0"/>
          </a:p>
          <a:p>
            <a:r>
              <a:rPr lang="zh-CN" altLang="en-US" dirty="0"/>
              <a:t>条件判断 </a:t>
            </a:r>
            <a:r>
              <a:rPr lang="en-US" altLang="zh-CN" dirty="0"/>
              <a:t>n </a:t>
            </a:r>
            <a:r>
              <a:rPr lang="zh-CN" altLang="en-US" dirty="0"/>
              <a:t>是否非</a:t>
            </a:r>
            <a:r>
              <a:rPr lang="en-US" altLang="zh-CN" dirty="0"/>
              <a:t>0 ? </a:t>
            </a:r>
            <a:r>
              <a:rPr lang="zh-CN" altLang="en-US" dirty="0"/>
              <a:t>此时 </a:t>
            </a:r>
            <a:r>
              <a:rPr lang="en-US" altLang="zh-CN" dirty="0"/>
              <a:t>n = 1, </a:t>
            </a:r>
            <a:r>
              <a:rPr lang="zh-CN" altLang="en-US" dirty="0"/>
              <a:t>条件为真</a:t>
            </a:r>
            <a:r>
              <a:rPr lang="en-US" altLang="zh-CN" dirty="0"/>
              <a:t>, n </a:t>
            </a:r>
            <a:r>
              <a:rPr lang="zh-CN" altLang="en-US" dirty="0"/>
              <a:t>自减变为</a:t>
            </a:r>
            <a:r>
              <a:rPr lang="en-US" altLang="zh-CN" dirty="0"/>
              <a:t>0, </a:t>
            </a:r>
            <a:r>
              <a:rPr lang="zh-CN" altLang="en-US" dirty="0"/>
              <a:t>执行打印语句</a:t>
            </a:r>
            <a:r>
              <a:rPr lang="en-US" altLang="zh-CN" dirty="0"/>
              <a:t>, </a:t>
            </a:r>
            <a:r>
              <a:rPr lang="zh-CN" altLang="en-US" dirty="0"/>
              <a:t>回到条件判断</a:t>
            </a:r>
            <a:endParaRPr lang="en-US" altLang="zh-CN" dirty="0"/>
          </a:p>
          <a:p>
            <a:r>
              <a:rPr lang="zh-CN" altLang="en-US" dirty="0"/>
              <a:t>条件判断 </a:t>
            </a:r>
            <a:r>
              <a:rPr lang="en-US" altLang="zh-CN" dirty="0"/>
              <a:t>n </a:t>
            </a:r>
            <a:r>
              <a:rPr lang="zh-CN" altLang="en-US" dirty="0"/>
              <a:t>是否非</a:t>
            </a:r>
            <a:r>
              <a:rPr lang="en-US" altLang="zh-CN" dirty="0"/>
              <a:t>0 ? </a:t>
            </a:r>
            <a:r>
              <a:rPr lang="zh-CN" altLang="en-US" dirty="0"/>
              <a:t>此时 </a:t>
            </a:r>
            <a:r>
              <a:rPr lang="en-US" altLang="zh-CN" dirty="0"/>
              <a:t>n = 0, </a:t>
            </a:r>
            <a:r>
              <a:rPr lang="zh-CN" altLang="en-US" dirty="0"/>
              <a:t>条件为假</a:t>
            </a:r>
            <a:r>
              <a:rPr lang="en-US" altLang="zh-CN" dirty="0"/>
              <a:t>, n </a:t>
            </a:r>
            <a:r>
              <a:rPr lang="zh-CN" altLang="en-US" dirty="0"/>
              <a:t>自减为</a:t>
            </a:r>
            <a:r>
              <a:rPr lang="en-US" altLang="zh-CN" dirty="0"/>
              <a:t>-1, </a:t>
            </a:r>
            <a:r>
              <a:rPr lang="zh-CN" altLang="en-US" dirty="0"/>
              <a:t>跳出循环</a:t>
            </a:r>
            <a:r>
              <a:rPr lang="en-US" altLang="zh-CN" dirty="0"/>
              <a:t>, </a:t>
            </a:r>
            <a:r>
              <a:rPr lang="zh-CN" altLang="en-US" dirty="0"/>
              <a:t>执行后续语句</a:t>
            </a:r>
            <a:r>
              <a:rPr lang="en-US" altLang="zh-CN" dirty="0"/>
              <a:t>.</a:t>
            </a:r>
          </a:p>
          <a:p>
            <a:r>
              <a:rPr lang="zh-CN" altLang="en-US" dirty="0"/>
              <a:t>不过此语句会使得 </a:t>
            </a:r>
            <a:r>
              <a:rPr lang="en-US" altLang="zh-CN" dirty="0"/>
              <a:t>n </a:t>
            </a:r>
            <a:r>
              <a:rPr lang="zh-CN" altLang="en-US" dirty="0"/>
              <a:t>最终发生改变</a:t>
            </a:r>
            <a:r>
              <a:rPr lang="en-US" altLang="zh-CN" dirty="0"/>
              <a:t>, </a:t>
            </a:r>
            <a:r>
              <a:rPr lang="zh-CN" altLang="en-US" dirty="0"/>
              <a:t>当我们需要 </a:t>
            </a:r>
            <a:r>
              <a:rPr lang="en-US" altLang="zh-CN" dirty="0"/>
              <a:t>n </a:t>
            </a:r>
            <a:r>
              <a:rPr lang="zh-CN" altLang="en-US" dirty="0"/>
              <a:t>不变时</a:t>
            </a:r>
            <a:r>
              <a:rPr lang="en-US" altLang="zh-CN" dirty="0"/>
              <a:t>, </a:t>
            </a:r>
            <a:r>
              <a:rPr lang="zh-CN" altLang="en-US" dirty="0"/>
              <a:t>不应该采用此种方案</a:t>
            </a:r>
          </a:p>
        </p:txBody>
      </p:sp>
    </p:spTree>
    <p:extLst>
      <p:ext uri="{BB962C8B-B14F-4D97-AF65-F5344CB8AC3E}">
        <p14:creationId xmlns:p14="http://schemas.microsoft.com/office/powerpoint/2010/main" val="3210184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a:extLst>
              <a:ext uri="{FF2B5EF4-FFF2-40B4-BE49-F238E27FC236}">
                <a16:creationId xmlns:a16="http://schemas.microsoft.com/office/drawing/2014/main" id="{054CBCA9-0477-CC67-DE76-D49C465C97F7}"/>
              </a:ext>
            </a:extLst>
          </p:cNvPr>
          <p:cNvSpPr>
            <a:spLocks noGrp="1"/>
          </p:cNvSpPr>
          <p:nvPr>
            <p:ph type="ftr" sz="quarter" idx="10"/>
          </p:nvPr>
        </p:nvSpPr>
        <p:spPr/>
        <p:txBody>
          <a:bodyPr/>
          <a:lstStyle/>
          <a:p>
            <a:r>
              <a:rPr lang="zh-CN" altLang="en-US"/>
              <a:t>岐麦教育</a:t>
            </a:r>
            <a:r>
              <a:rPr lang="en-US" altLang="zh-CN"/>
              <a:t>: 17753651388</a:t>
            </a:r>
            <a:endParaRPr lang="zh-CN" altLang="en-US"/>
          </a:p>
        </p:txBody>
      </p:sp>
      <p:sp>
        <p:nvSpPr>
          <p:cNvPr id="3" name="灯片编号占位符 2">
            <a:extLst>
              <a:ext uri="{FF2B5EF4-FFF2-40B4-BE49-F238E27FC236}">
                <a16:creationId xmlns:a16="http://schemas.microsoft.com/office/drawing/2014/main" id="{7331F56F-311F-5DF4-34CF-90FC12689A83}"/>
              </a:ext>
            </a:extLst>
          </p:cNvPr>
          <p:cNvSpPr>
            <a:spLocks noGrp="1"/>
          </p:cNvSpPr>
          <p:nvPr>
            <p:ph type="sldNum" sz="quarter" idx="11"/>
          </p:nvPr>
        </p:nvSpPr>
        <p:spPr/>
        <p:txBody>
          <a:bodyPr/>
          <a:lstStyle/>
          <a:p>
            <a:fld id="{E009E858-3AA9-4B36-B563-7DA653C58495}" type="slidenum">
              <a:rPr lang="zh-CN" altLang="en-US" smtClean="0"/>
              <a:t>15</a:t>
            </a:fld>
            <a:endParaRPr lang="zh-CN" altLang="en-US"/>
          </a:p>
        </p:txBody>
      </p:sp>
      <p:sp>
        <p:nvSpPr>
          <p:cNvPr id="4" name="文本占位符 3">
            <a:extLst>
              <a:ext uri="{FF2B5EF4-FFF2-40B4-BE49-F238E27FC236}">
                <a16:creationId xmlns:a16="http://schemas.microsoft.com/office/drawing/2014/main" id="{FB0E397F-ECDA-7EDA-F42C-2F2DDCF1248D}"/>
              </a:ext>
            </a:extLst>
          </p:cNvPr>
          <p:cNvSpPr>
            <a:spLocks noGrp="1"/>
          </p:cNvSpPr>
          <p:nvPr>
            <p:ph type="body" sz="quarter" idx="12"/>
          </p:nvPr>
        </p:nvSpPr>
        <p:spPr/>
        <p:txBody>
          <a:bodyPr/>
          <a:lstStyle/>
          <a:p>
            <a:r>
              <a:rPr lang="en-US" altLang="zh-CN" dirty="0"/>
              <a:t>while </a:t>
            </a:r>
            <a:r>
              <a:rPr lang="zh-CN" altLang="en-US" dirty="0"/>
              <a:t>循环</a:t>
            </a:r>
          </a:p>
        </p:txBody>
      </p:sp>
      <p:sp>
        <p:nvSpPr>
          <p:cNvPr id="5" name="文本占位符 4">
            <a:extLst>
              <a:ext uri="{FF2B5EF4-FFF2-40B4-BE49-F238E27FC236}">
                <a16:creationId xmlns:a16="http://schemas.microsoft.com/office/drawing/2014/main" id="{0A0362AF-107F-AF5D-D0F5-DB7715157280}"/>
              </a:ext>
            </a:extLst>
          </p:cNvPr>
          <p:cNvSpPr>
            <a:spLocks noGrp="1"/>
          </p:cNvSpPr>
          <p:nvPr>
            <p:ph type="body" sz="quarter" idx="13"/>
          </p:nvPr>
        </p:nvSpPr>
        <p:spPr/>
        <p:txBody>
          <a:bodyPr/>
          <a:lstStyle/>
          <a:p>
            <a:endParaRPr lang="zh-CN" altLang="en-US"/>
          </a:p>
        </p:txBody>
      </p:sp>
      <p:sp>
        <p:nvSpPr>
          <p:cNvPr id="7" name="文本框 6">
            <a:extLst>
              <a:ext uri="{FF2B5EF4-FFF2-40B4-BE49-F238E27FC236}">
                <a16:creationId xmlns:a16="http://schemas.microsoft.com/office/drawing/2014/main" id="{8FA3A97F-1F00-6E64-4ECC-582C1F06F517}"/>
              </a:ext>
            </a:extLst>
          </p:cNvPr>
          <p:cNvSpPr txBox="1"/>
          <p:nvPr/>
        </p:nvSpPr>
        <p:spPr>
          <a:xfrm>
            <a:off x="3973513" y="328890"/>
            <a:ext cx="6334216" cy="369332"/>
          </a:xfrm>
          <a:prstGeom prst="rect">
            <a:avLst/>
          </a:prstGeom>
          <a:noFill/>
        </p:spPr>
        <p:txBody>
          <a:bodyPr wrap="square">
            <a:spAutoFit/>
          </a:bodyPr>
          <a:lstStyle/>
          <a:p>
            <a:r>
              <a:rPr lang="zh-CN" altLang="en-US" dirty="0">
                <a:hlinkClick r:id="rId2"/>
              </a:rPr>
              <a:t>题目详情 </a:t>
            </a:r>
            <a:r>
              <a:rPr lang="en-US" altLang="zh-CN" dirty="0">
                <a:hlinkClick r:id="rId2"/>
              </a:rPr>
              <a:t>- </a:t>
            </a:r>
            <a:r>
              <a:rPr lang="zh-CN" altLang="en-US" dirty="0">
                <a:hlinkClick r:id="rId2"/>
              </a:rPr>
              <a:t>不说脏话 </a:t>
            </a:r>
            <a:r>
              <a:rPr lang="en-US" altLang="zh-CN" dirty="0">
                <a:hlinkClick r:id="rId2"/>
              </a:rPr>
              <a:t>- </a:t>
            </a:r>
            <a:r>
              <a:rPr lang="en-US" altLang="zh-CN" dirty="0" err="1">
                <a:hlinkClick r:id="rId2"/>
              </a:rPr>
              <a:t>ACjudge</a:t>
            </a:r>
            <a:endParaRPr lang="zh-CN" altLang="en-US" dirty="0"/>
          </a:p>
        </p:txBody>
      </p:sp>
      <p:pic>
        <p:nvPicPr>
          <p:cNvPr id="9" name="图片 8">
            <a:extLst>
              <a:ext uri="{FF2B5EF4-FFF2-40B4-BE49-F238E27FC236}">
                <a16:creationId xmlns:a16="http://schemas.microsoft.com/office/drawing/2014/main" id="{E80D4C3E-8127-3310-99E1-D80355A87E16}"/>
              </a:ext>
            </a:extLst>
          </p:cNvPr>
          <p:cNvPicPr>
            <a:picLocks noChangeAspect="1"/>
          </p:cNvPicPr>
          <p:nvPr/>
        </p:nvPicPr>
        <p:blipFill>
          <a:blip r:embed="rId3"/>
          <a:stretch>
            <a:fillRect/>
          </a:stretch>
        </p:blipFill>
        <p:spPr>
          <a:xfrm>
            <a:off x="1828800" y="1009650"/>
            <a:ext cx="8153400" cy="4495800"/>
          </a:xfrm>
          <a:prstGeom prst="rect">
            <a:avLst/>
          </a:prstGeom>
        </p:spPr>
      </p:pic>
    </p:spTree>
    <p:extLst>
      <p:ext uri="{BB962C8B-B14F-4D97-AF65-F5344CB8AC3E}">
        <p14:creationId xmlns:p14="http://schemas.microsoft.com/office/powerpoint/2010/main" val="940888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a:extLst>
              <a:ext uri="{FF2B5EF4-FFF2-40B4-BE49-F238E27FC236}">
                <a16:creationId xmlns:a16="http://schemas.microsoft.com/office/drawing/2014/main" id="{A0CEF4B6-3318-2AE4-2796-A75E5D9D165E}"/>
              </a:ext>
            </a:extLst>
          </p:cNvPr>
          <p:cNvSpPr>
            <a:spLocks noGrp="1"/>
          </p:cNvSpPr>
          <p:nvPr>
            <p:ph type="ftr" sz="quarter" idx="10"/>
          </p:nvPr>
        </p:nvSpPr>
        <p:spPr/>
        <p:txBody>
          <a:bodyPr/>
          <a:lstStyle/>
          <a:p>
            <a:r>
              <a:rPr lang="zh-CN" altLang="en-US"/>
              <a:t>岐麦教育</a:t>
            </a:r>
            <a:r>
              <a:rPr lang="en-US" altLang="zh-CN"/>
              <a:t>: 17753651388</a:t>
            </a:r>
            <a:endParaRPr lang="zh-CN" altLang="en-US"/>
          </a:p>
        </p:txBody>
      </p:sp>
      <p:sp>
        <p:nvSpPr>
          <p:cNvPr id="3" name="灯片编号占位符 2">
            <a:extLst>
              <a:ext uri="{FF2B5EF4-FFF2-40B4-BE49-F238E27FC236}">
                <a16:creationId xmlns:a16="http://schemas.microsoft.com/office/drawing/2014/main" id="{B5E1F514-38E2-9CAC-1FC6-A4CFF404ABA2}"/>
              </a:ext>
            </a:extLst>
          </p:cNvPr>
          <p:cNvSpPr>
            <a:spLocks noGrp="1"/>
          </p:cNvSpPr>
          <p:nvPr>
            <p:ph type="sldNum" sz="quarter" idx="11"/>
          </p:nvPr>
        </p:nvSpPr>
        <p:spPr/>
        <p:txBody>
          <a:bodyPr/>
          <a:lstStyle/>
          <a:p>
            <a:fld id="{E009E858-3AA9-4B36-B563-7DA653C58495}" type="slidenum">
              <a:rPr lang="zh-CN" altLang="en-US" smtClean="0"/>
              <a:t>16</a:t>
            </a:fld>
            <a:endParaRPr lang="zh-CN" altLang="en-US"/>
          </a:p>
        </p:txBody>
      </p:sp>
      <p:sp>
        <p:nvSpPr>
          <p:cNvPr id="4" name="文本占位符 3">
            <a:extLst>
              <a:ext uri="{FF2B5EF4-FFF2-40B4-BE49-F238E27FC236}">
                <a16:creationId xmlns:a16="http://schemas.microsoft.com/office/drawing/2014/main" id="{8E2D08B3-9868-D083-C14A-2AA346DE7B39}"/>
              </a:ext>
            </a:extLst>
          </p:cNvPr>
          <p:cNvSpPr>
            <a:spLocks noGrp="1"/>
          </p:cNvSpPr>
          <p:nvPr>
            <p:ph type="body" sz="quarter" idx="12"/>
          </p:nvPr>
        </p:nvSpPr>
        <p:spPr/>
        <p:txBody>
          <a:bodyPr/>
          <a:lstStyle/>
          <a:p>
            <a:r>
              <a:rPr lang="en-US" altLang="zh-CN" dirty="0"/>
              <a:t>while </a:t>
            </a:r>
            <a:r>
              <a:rPr lang="zh-CN" altLang="en-US" dirty="0"/>
              <a:t>循环</a:t>
            </a:r>
          </a:p>
        </p:txBody>
      </p:sp>
      <p:sp>
        <p:nvSpPr>
          <p:cNvPr id="5" name="文本占位符 4">
            <a:extLst>
              <a:ext uri="{FF2B5EF4-FFF2-40B4-BE49-F238E27FC236}">
                <a16:creationId xmlns:a16="http://schemas.microsoft.com/office/drawing/2014/main" id="{CADEAD22-121F-E5AA-7619-6B515154D24C}"/>
              </a:ext>
            </a:extLst>
          </p:cNvPr>
          <p:cNvSpPr>
            <a:spLocks noGrp="1"/>
          </p:cNvSpPr>
          <p:nvPr>
            <p:ph type="body" sz="quarter" idx="13"/>
          </p:nvPr>
        </p:nvSpPr>
        <p:spPr/>
        <p:txBody>
          <a:bodyPr/>
          <a:lstStyle/>
          <a:p>
            <a:endParaRPr lang="zh-CN" altLang="en-US"/>
          </a:p>
        </p:txBody>
      </p:sp>
      <p:pic>
        <p:nvPicPr>
          <p:cNvPr id="7" name="图片 6">
            <a:extLst>
              <a:ext uri="{FF2B5EF4-FFF2-40B4-BE49-F238E27FC236}">
                <a16:creationId xmlns:a16="http://schemas.microsoft.com/office/drawing/2014/main" id="{88DBE8F2-99D5-F984-E183-1C24207D5094}"/>
              </a:ext>
            </a:extLst>
          </p:cNvPr>
          <p:cNvPicPr>
            <a:picLocks noChangeAspect="1"/>
          </p:cNvPicPr>
          <p:nvPr/>
        </p:nvPicPr>
        <p:blipFill>
          <a:blip r:embed="rId2"/>
          <a:stretch>
            <a:fillRect/>
          </a:stretch>
        </p:blipFill>
        <p:spPr>
          <a:xfrm>
            <a:off x="957262" y="1222375"/>
            <a:ext cx="10277475" cy="4171950"/>
          </a:xfrm>
          <a:prstGeom prst="rect">
            <a:avLst/>
          </a:prstGeom>
        </p:spPr>
      </p:pic>
    </p:spTree>
    <p:extLst>
      <p:ext uri="{BB962C8B-B14F-4D97-AF65-F5344CB8AC3E}">
        <p14:creationId xmlns:p14="http://schemas.microsoft.com/office/powerpoint/2010/main" val="3971905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a:extLst>
              <a:ext uri="{FF2B5EF4-FFF2-40B4-BE49-F238E27FC236}">
                <a16:creationId xmlns:a16="http://schemas.microsoft.com/office/drawing/2014/main" id="{9D43A91A-A132-F3C0-7F7C-AF750DD7ECBA}"/>
              </a:ext>
            </a:extLst>
          </p:cNvPr>
          <p:cNvSpPr>
            <a:spLocks noGrp="1"/>
          </p:cNvSpPr>
          <p:nvPr>
            <p:ph type="ftr" sz="quarter" idx="10"/>
          </p:nvPr>
        </p:nvSpPr>
        <p:spPr/>
        <p:txBody>
          <a:bodyPr/>
          <a:lstStyle/>
          <a:p>
            <a:r>
              <a:rPr lang="zh-CN" altLang="en-US"/>
              <a:t>岐麦教育</a:t>
            </a:r>
            <a:r>
              <a:rPr lang="en-US" altLang="zh-CN"/>
              <a:t>: 17753651388</a:t>
            </a:r>
            <a:endParaRPr lang="zh-CN" altLang="en-US"/>
          </a:p>
        </p:txBody>
      </p:sp>
      <p:sp>
        <p:nvSpPr>
          <p:cNvPr id="3" name="灯片编号占位符 2">
            <a:extLst>
              <a:ext uri="{FF2B5EF4-FFF2-40B4-BE49-F238E27FC236}">
                <a16:creationId xmlns:a16="http://schemas.microsoft.com/office/drawing/2014/main" id="{39C65716-AFFC-0E34-FC4D-D3C0420C1E51}"/>
              </a:ext>
            </a:extLst>
          </p:cNvPr>
          <p:cNvSpPr>
            <a:spLocks noGrp="1"/>
          </p:cNvSpPr>
          <p:nvPr>
            <p:ph type="sldNum" sz="quarter" idx="11"/>
          </p:nvPr>
        </p:nvSpPr>
        <p:spPr/>
        <p:txBody>
          <a:bodyPr/>
          <a:lstStyle/>
          <a:p>
            <a:fld id="{E009E858-3AA9-4B36-B563-7DA653C58495}" type="slidenum">
              <a:rPr lang="zh-CN" altLang="en-US" smtClean="0"/>
              <a:t>17</a:t>
            </a:fld>
            <a:endParaRPr lang="zh-CN" altLang="en-US"/>
          </a:p>
        </p:txBody>
      </p:sp>
      <p:sp>
        <p:nvSpPr>
          <p:cNvPr id="4" name="文本占位符 3">
            <a:extLst>
              <a:ext uri="{FF2B5EF4-FFF2-40B4-BE49-F238E27FC236}">
                <a16:creationId xmlns:a16="http://schemas.microsoft.com/office/drawing/2014/main" id="{1D590FE6-4018-AE05-E4B7-FAC7E38BD154}"/>
              </a:ext>
            </a:extLst>
          </p:cNvPr>
          <p:cNvSpPr>
            <a:spLocks noGrp="1"/>
          </p:cNvSpPr>
          <p:nvPr>
            <p:ph type="body" sz="quarter" idx="12"/>
          </p:nvPr>
        </p:nvSpPr>
        <p:spPr/>
        <p:txBody>
          <a:bodyPr/>
          <a:lstStyle/>
          <a:p>
            <a:r>
              <a:rPr lang="en-US" altLang="zh-CN" dirty="0"/>
              <a:t>while </a:t>
            </a:r>
            <a:r>
              <a:rPr lang="zh-CN" altLang="en-US" dirty="0"/>
              <a:t>循环</a:t>
            </a:r>
          </a:p>
        </p:txBody>
      </p:sp>
      <p:sp>
        <p:nvSpPr>
          <p:cNvPr id="5" name="文本占位符 4">
            <a:extLst>
              <a:ext uri="{FF2B5EF4-FFF2-40B4-BE49-F238E27FC236}">
                <a16:creationId xmlns:a16="http://schemas.microsoft.com/office/drawing/2014/main" id="{92E94CE5-A499-23F2-C1F9-31838054CEA9}"/>
              </a:ext>
            </a:extLst>
          </p:cNvPr>
          <p:cNvSpPr>
            <a:spLocks noGrp="1"/>
          </p:cNvSpPr>
          <p:nvPr>
            <p:ph type="body" sz="quarter" idx="13"/>
          </p:nvPr>
        </p:nvSpPr>
        <p:spPr/>
        <p:txBody>
          <a:bodyPr/>
          <a:lstStyle/>
          <a:p>
            <a:endParaRPr lang="zh-CN" altLang="en-US"/>
          </a:p>
        </p:txBody>
      </p:sp>
      <p:pic>
        <p:nvPicPr>
          <p:cNvPr id="7" name="图片 6">
            <a:extLst>
              <a:ext uri="{FF2B5EF4-FFF2-40B4-BE49-F238E27FC236}">
                <a16:creationId xmlns:a16="http://schemas.microsoft.com/office/drawing/2014/main" id="{E975B638-9315-9111-81DD-0F7D6669116A}"/>
              </a:ext>
            </a:extLst>
          </p:cNvPr>
          <p:cNvPicPr>
            <a:picLocks noChangeAspect="1"/>
          </p:cNvPicPr>
          <p:nvPr/>
        </p:nvPicPr>
        <p:blipFill>
          <a:blip r:embed="rId2"/>
          <a:stretch>
            <a:fillRect/>
          </a:stretch>
        </p:blipFill>
        <p:spPr>
          <a:xfrm>
            <a:off x="1928812" y="843764"/>
            <a:ext cx="8210550" cy="4791075"/>
          </a:xfrm>
          <a:prstGeom prst="rect">
            <a:avLst/>
          </a:prstGeom>
        </p:spPr>
      </p:pic>
      <p:sp>
        <p:nvSpPr>
          <p:cNvPr id="9" name="文本框 8">
            <a:extLst>
              <a:ext uri="{FF2B5EF4-FFF2-40B4-BE49-F238E27FC236}">
                <a16:creationId xmlns:a16="http://schemas.microsoft.com/office/drawing/2014/main" id="{276FD1DF-9D44-BCF0-07CE-825C2DCDD599}"/>
              </a:ext>
            </a:extLst>
          </p:cNvPr>
          <p:cNvSpPr txBox="1"/>
          <p:nvPr/>
        </p:nvSpPr>
        <p:spPr>
          <a:xfrm>
            <a:off x="3647984" y="328890"/>
            <a:ext cx="6334216" cy="369332"/>
          </a:xfrm>
          <a:prstGeom prst="rect">
            <a:avLst/>
          </a:prstGeom>
          <a:noFill/>
        </p:spPr>
        <p:txBody>
          <a:bodyPr wrap="square">
            <a:spAutoFit/>
          </a:bodyPr>
          <a:lstStyle/>
          <a:p>
            <a:r>
              <a:rPr lang="zh-CN" altLang="en-US" dirty="0">
                <a:hlinkClick r:id="rId3"/>
              </a:rPr>
              <a:t>题目详情 </a:t>
            </a:r>
            <a:r>
              <a:rPr lang="en-US" altLang="zh-CN" dirty="0">
                <a:hlinkClick r:id="rId3"/>
              </a:rPr>
              <a:t>- </a:t>
            </a:r>
            <a:r>
              <a:rPr lang="zh-CN" altLang="en-US" dirty="0">
                <a:hlinkClick r:id="rId3"/>
              </a:rPr>
              <a:t>放大镜 </a:t>
            </a:r>
            <a:r>
              <a:rPr lang="en-US" altLang="zh-CN" dirty="0">
                <a:hlinkClick r:id="rId3"/>
              </a:rPr>
              <a:t>- </a:t>
            </a:r>
            <a:r>
              <a:rPr lang="en-US" altLang="zh-CN" dirty="0" err="1">
                <a:hlinkClick r:id="rId3"/>
              </a:rPr>
              <a:t>ACjudge</a:t>
            </a:r>
            <a:endParaRPr lang="zh-CN" altLang="en-US" dirty="0"/>
          </a:p>
        </p:txBody>
      </p:sp>
    </p:spTree>
    <p:extLst>
      <p:ext uri="{BB962C8B-B14F-4D97-AF65-F5344CB8AC3E}">
        <p14:creationId xmlns:p14="http://schemas.microsoft.com/office/powerpoint/2010/main" val="1595287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a:extLst>
              <a:ext uri="{FF2B5EF4-FFF2-40B4-BE49-F238E27FC236}">
                <a16:creationId xmlns:a16="http://schemas.microsoft.com/office/drawing/2014/main" id="{0C28C72B-4F0C-4EC5-6EC0-E7C95704CCED}"/>
              </a:ext>
            </a:extLst>
          </p:cNvPr>
          <p:cNvSpPr>
            <a:spLocks noGrp="1"/>
          </p:cNvSpPr>
          <p:nvPr>
            <p:ph type="ftr" sz="quarter" idx="10"/>
          </p:nvPr>
        </p:nvSpPr>
        <p:spPr/>
        <p:txBody>
          <a:bodyPr/>
          <a:lstStyle/>
          <a:p>
            <a:r>
              <a:rPr lang="zh-CN" altLang="en-US"/>
              <a:t>岐麦教育</a:t>
            </a:r>
            <a:r>
              <a:rPr lang="en-US" altLang="zh-CN"/>
              <a:t>: 17753651388</a:t>
            </a:r>
            <a:endParaRPr lang="zh-CN" altLang="en-US"/>
          </a:p>
        </p:txBody>
      </p:sp>
      <p:sp>
        <p:nvSpPr>
          <p:cNvPr id="3" name="灯片编号占位符 2">
            <a:extLst>
              <a:ext uri="{FF2B5EF4-FFF2-40B4-BE49-F238E27FC236}">
                <a16:creationId xmlns:a16="http://schemas.microsoft.com/office/drawing/2014/main" id="{27B2FDFD-DF54-10BE-85E9-CC91883E0779}"/>
              </a:ext>
            </a:extLst>
          </p:cNvPr>
          <p:cNvSpPr>
            <a:spLocks noGrp="1"/>
          </p:cNvSpPr>
          <p:nvPr>
            <p:ph type="sldNum" sz="quarter" idx="11"/>
          </p:nvPr>
        </p:nvSpPr>
        <p:spPr/>
        <p:txBody>
          <a:bodyPr/>
          <a:lstStyle/>
          <a:p>
            <a:fld id="{E009E858-3AA9-4B36-B563-7DA653C58495}" type="slidenum">
              <a:rPr lang="zh-CN" altLang="en-US" smtClean="0"/>
              <a:t>18</a:t>
            </a:fld>
            <a:endParaRPr lang="zh-CN" altLang="en-US"/>
          </a:p>
        </p:txBody>
      </p:sp>
      <p:sp>
        <p:nvSpPr>
          <p:cNvPr id="4" name="文本占位符 3">
            <a:extLst>
              <a:ext uri="{FF2B5EF4-FFF2-40B4-BE49-F238E27FC236}">
                <a16:creationId xmlns:a16="http://schemas.microsoft.com/office/drawing/2014/main" id="{9047FE83-8CDD-468C-B7B8-A00C0C5AC485}"/>
              </a:ext>
            </a:extLst>
          </p:cNvPr>
          <p:cNvSpPr>
            <a:spLocks noGrp="1"/>
          </p:cNvSpPr>
          <p:nvPr>
            <p:ph type="body" sz="quarter" idx="12"/>
          </p:nvPr>
        </p:nvSpPr>
        <p:spPr/>
        <p:txBody>
          <a:bodyPr/>
          <a:lstStyle/>
          <a:p>
            <a:r>
              <a:rPr lang="en-US" altLang="zh-CN" dirty="0"/>
              <a:t>while </a:t>
            </a:r>
            <a:r>
              <a:rPr lang="zh-CN" altLang="en-US" dirty="0"/>
              <a:t>循环</a:t>
            </a:r>
          </a:p>
        </p:txBody>
      </p:sp>
      <p:sp>
        <p:nvSpPr>
          <p:cNvPr id="5" name="文本占位符 4">
            <a:extLst>
              <a:ext uri="{FF2B5EF4-FFF2-40B4-BE49-F238E27FC236}">
                <a16:creationId xmlns:a16="http://schemas.microsoft.com/office/drawing/2014/main" id="{8A4F7C15-E635-2C46-5736-2234519DFBB7}"/>
              </a:ext>
            </a:extLst>
          </p:cNvPr>
          <p:cNvSpPr>
            <a:spLocks noGrp="1"/>
          </p:cNvSpPr>
          <p:nvPr>
            <p:ph type="body" sz="quarter" idx="13"/>
          </p:nvPr>
        </p:nvSpPr>
        <p:spPr>
          <a:xfrm>
            <a:off x="6864336" y="1028700"/>
            <a:ext cx="4614492" cy="1346200"/>
          </a:xfrm>
        </p:spPr>
        <p:txBody>
          <a:bodyPr/>
          <a:lstStyle/>
          <a:p>
            <a:r>
              <a:rPr lang="zh-CN" altLang="en-US" dirty="0"/>
              <a:t>思考</a:t>
            </a:r>
            <a:r>
              <a:rPr lang="en-US" altLang="zh-CN" dirty="0"/>
              <a:t>: </a:t>
            </a:r>
            <a:r>
              <a:rPr lang="zh-CN" altLang="en-US" dirty="0"/>
              <a:t>此题能否使用 </a:t>
            </a:r>
            <a:r>
              <a:rPr lang="en-US" altLang="zh-CN" dirty="0"/>
              <a:t>while(n--)</a:t>
            </a:r>
            <a:r>
              <a:rPr lang="zh-CN" altLang="en-US" dirty="0"/>
              <a:t> 的格式</a:t>
            </a:r>
          </a:p>
        </p:txBody>
      </p:sp>
      <p:pic>
        <p:nvPicPr>
          <p:cNvPr id="7" name="图片 6">
            <a:extLst>
              <a:ext uri="{FF2B5EF4-FFF2-40B4-BE49-F238E27FC236}">
                <a16:creationId xmlns:a16="http://schemas.microsoft.com/office/drawing/2014/main" id="{79811A2C-8E6E-7CF5-22FE-9F8A0DCC61BC}"/>
              </a:ext>
            </a:extLst>
          </p:cNvPr>
          <p:cNvPicPr>
            <a:picLocks noChangeAspect="1"/>
          </p:cNvPicPr>
          <p:nvPr/>
        </p:nvPicPr>
        <p:blipFill>
          <a:blip r:embed="rId2"/>
          <a:stretch>
            <a:fillRect/>
          </a:stretch>
        </p:blipFill>
        <p:spPr>
          <a:xfrm>
            <a:off x="1516787" y="1028700"/>
            <a:ext cx="4914900" cy="4800600"/>
          </a:xfrm>
          <a:prstGeom prst="rect">
            <a:avLst/>
          </a:prstGeom>
        </p:spPr>
      </p:pic>
      <p:pic>
        <p:nvPicPr>
          <p:cNvPr id="9" name="图片 8">
            <a:extLst>
              <a:ext uri="{FF2B5EF4-FFF2-40B4-BE49-F238E27FC236}">
                <a16:creationId xmlns:a16="http://schemas.microsoft.com/office/drawing/2014/main" id="{A24607FB-636F-B9D7-AF45-637CF1FFAAD3}"/>
              </a:ext>
            </a:extLst>
          </p:cNvPr>
          <p:cNvPicPr>
            <a:picLocks noChangeAspect="1"/>
          </p:cNvPicPr>
          <p:nvPr/>
        </p:nvPicPr>
        <p:blipFill>
          <a:blip r:embed="rId3"/>
          <a:stretch>
            <a:fillRect/>
          </a:stretch>
        </p:blipFill>
        <p:spPr>
          <a:xfrm>
            <a:off x="7184069" y="1701800"/>
            <a:ext cx="3771900" cy="4105275"/>
          </a:xfrm>
          <a:prstGeom prst="rect">
            <a:avLst/>
          </a:prstGeom>
        </p:spPr>
      </p:pic>
    </p:spTree>
    <p:extLst>
      <p:ext uri="{BB962C8B-B14F-4D97-AF65-F5344CB8AC3E}">
        <p14:creationId xmlns:p14="http://schemas.microsoft.com/office/powerpoint/2010/main" val="480285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a:extLst>
              <a:ext uri="{FF2B5EF4-FFF2-40B4-BE49-F238E27FC236}">
                <a16:creationId xmlns:a16="http://schemas.microsoft.com/office/drawing/2014/main" id="{470F58FA-6A41-A64B-5E31-D1D64675D3C9}"/>
              </a:ext>
            </a:extLst>
          </p:cNvPr>
          <p:cNvSpPr>
            <a:spLocks noGrp="1"/>
          </p:cNvSpPr>
          <p:nvPr>
            <p:ph type="ftr" sz="quarter" idx="10"/>
          </p:nvPr>
        </p:nvSpPr>
        <p:spPr/>
        <p:txBody>
          <a:bodyPr/>
          <a:lstStyle/>
          <a:p>
            <a:r>
              <a:rPr lang="zh-CN" altLang="en-US"/>
              <a:t>岐麦教育</a:t>
            </a:r>
            <a:r>
              <a:rPr lang="en-US" altLang="zh-CN"/>
              <a:t>: 17753651388</a:t>
            </a:r>
            <a:endParaRPr lang="zh-CN" altLang="en-US"/>
          </a:p>
        </p:txBody>
      </p:sp>
      <p:sp>
        <p:nvSpPr>
          <p:cNvPr id="3" name="灯片编号占位符 2">
            <a:extLst>
              <a:ext uri="{FF2B5EF4-FFF2-40B4-BE49-F238E27FC236}">
                <a16:creationId xmlns:a16="http://schemas.microsoft.com/office/drawing/2014/main" id="{5D038FD2-3CCF-7C69-1325-B706408091FE}"/>
              </a:ext>
            </a:extLst>
          </p:cNvPr>
          <p:cNvSpPr>
            <a:spLocks noGrp="1"/>
          </p:cNvSpPr>
          <p:nvPr>
            <p:ph type="sldNum" sz="quarter" idx="11"/>
          </p:nvPr>
        </p:nvSpPr>
        <p:spPr/>
        <p:txBody>
          <a:bodyPr/>
          <a:lstStyle/>
          <a:p>
            <a:fld id="{E009E858-3AA9-4B36-B563-7DA653C58495}" type="slidenum">
              <a:rPr lang="zh-CN" altLang="en-US" smtClean="0"/>
              <a:t>19</a:t>
            </a:fld>
            <a:endParaRPr lang="zh-CN" altLang="en-US"/>
          </a:p>
        </p:txBody>
      </p:sp>
      <p:sp>
        <p:nvSpPr>
          <p:cNvPr id="4" name="文本占位符 3">
            <a:extLst>
              <a:ext uri="{FF2B5EF4-FFF2-40B4-BE49-F238E27FC236}">
                <a16:creationId xmlns:a16="http://schemas.microsoft.com/office/drawing/2014/main" id="{2EEDEC92-21C6-6702-AB8A-E7D51EB27CED}"/>
              </a:ext>
            </a:extLst>
          </p:cNvPr>
          <p:cNvSpPr>
            <a:spLocks noGrp="1"/>
          </p:cNvSpPr>
          <p:nvPr>
            <p:ph type="body" sz="quarter" idx="12"/>
          </p:nvPr>
        </p:nvSpPr>
        <p:spPr/>
        <p:txBody>
          <a:bodyPr/>
          <a:lstStyle/>
          <a:p>
            <a:r>
              <a:rPr lang="en-US" altLang="zh-CN" dirty="0"/>
              <a:t>while </a:t>
            </a:r>
            <a:r>
              <a:rPr lang="zh-CN" altLang="en-US" dirty="0"/>
              <a:t>循环</a:t>
            </a:r>
          </a:p>
        </p:txBody>
      </p:sp>
      <p:sp>
        <p:nvSpPr>
          <p:cNvPr id="5" name="文本占位符 4">
            <a:extLst>
              <a:ext uri="{FF2B5EF4-FFF2-40B4-BE49-F238E27FC236}">
                <a16:creationId xmlns:a16="http://schemas.microsoft.com/office/drawing/2014/main" id="{51E27DF9-C606-0F06-EC96-10ED6A563257}"/>
              </a:ext>
            </a:extLst>
          </p:cNvPr>
          <p:cNvSpPr>
            <a:spLocks noGrp="1"/>
          </p:cNvSpPr>
          <p:nvPr>
            <p:ph type="body" sz="quarter" idx="13"/>
          </p:nvPr>
        </p:nvSpPr>
        <p:spPr/>
        <p:txBody>
          <a:bodyPr/>
          <a:lstStyle/>
          <a:p>
            <a:endParaRPr lang="zh-CN" altLang="en-US"/>
          </a:p>
        </p:txBody>
      </p:sp>
      <p:pic>
        <p:nvPicPr>
          <p:cNvPr id="7" name="图片 6">
            <a:extLst>
              <a:ext uri="{FF2B5EF4-FFF2-40B4-BE49-F238E27FC236}">
                <a16:creationId xmlns:a16="http://schemas.microsoft.com/office/drawing/2014/main" id="{A305F027-B79D-89B2-E8AE-8B7E6F4712D0}"/>
              </a:ext>
            </a:extLst>
          </p:cNvPr>
          <p:cNvPicPr>
            <a:picLocks noChangeAspect="1"/>
          </p:cNvPicPr>
          <p:nvPr/>
        </p:nvPicPr>
        <p:blipFill>
          <a:blip r:embed="rId2"/>
          <a:stretch>
            <a:fillRect/>
          </a:stretch>
        </p:blipFill>
        <p:spPr>
          <a:xfrm>
            <a:off x="1995487" y="740823"/>
            <a:ext cx="8143875" cy="5695950"/>
          </a:xfrm>
          <a:prstGeom prst="rect">
            <a:avLst/>
          </a:prstGeom>
        </p:spPr>
      </p:pic>
      <p:sp>
        <p:nvSpPr>
          <p:cNvPr id="9" name="文本框 8">
            <a:extLst>
              <a:ext uri="{FF2B5EF4-FFF2-40B4-BE49-F238E27FC236}">
                <a16:creationId xmlns:a16="http://schemas.microsoft.com/office/drawing/2014/main" id="{07E8DC4D-A2A3-E1A6-FE24-E17F76718E93}"/>
              </a:ext>
            </a:extLst>
          </p:cNvPr>
          <p:cNvSpPr txBox="1"/>
          <p:nvPr/>
        </p:nvSpPr>
        <p:spPr>
          <a:xfrm>
            <a:off x="4038600" y="171450"/>
            <a:ext cx="6334216" cy="369332"/>
          </a:xfrm>
          <a:prstGeom prst="rect">
            <a:avLst/>
          </a:prstGeom>
          <a:noFill/>
        </p:spPr>
        <p:txBody>
          <a:bodyPr wrap="square">
            <a:spAutoFit/>
          </a:bodyPr>
          <a:lstStyle/>
          <a:p>
            <a:r>
              <a:rPr lang="zh-CN" altLang="en-US" dirty="0">
                <a:hlinkClick r:id="rId3"/>
              </a:rPr>
              <a:t>题目详情 </a:t>
            </a:r>
            <a:r>
              <a:rPr lang="en-US" altLang="zh-CN" dirty="0">
                <a:hlinkClick r:id="rId3"/>
              </a:rPr>
              <a:t>- </a:t>
            </a:r>
            <a:r>
              <a:rPr lang="zh-CN" altLang="en-US" dirty="0">
                <a:hlinkClick r:id="rId3"/>
              </a:rPr>
              <a:t>角谷猜想 </a:t>
            </a:r>
            <a:r>
              <a:rPr lang="en-US" altLang="zh-CN" dirty="0">
                <a:hlinkClick r:id="rId3"/>
              </a:rPr>
              <a:t>- </a:t>
            </a:r>
            <a:r>
              <a:rPr lang="en-US" altLang="zh-CN" dirty="0" err="1">
                <a:hlinkClick r:id="rId3"/>
              </a:rPr>
              <a:t>ACjudge</a:t>
            </a:r>
            <a:endParaRPr lang="zh-CN" altLang="en-US" dirty="0"/>
          </a:p>
        </p:txBody>
      </p:sp>
    </p:spTree>
    <p:extLst>
      <p:ext uri="{BB962C8B-B14F-4D97-AF65-F5344CB8AC3E}">
        <p14:creationId xmlns:p14="http://schemas.microsoft.com/office/powerpoint/2010/main" val="295007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a:extLst>
              <a:ext uri="{FF2B5EF4-FFF2-40B4-BE49-F238E27FC236}">
                <a16:creationId xmlns:a16="http://schemas.microsoft.com/office/drawing/2014/main" id="{F61E7DDB-8BBF-8630-6C08-0FFFF4E83CD9}"/>
              </a:ext>
            </a:extLst>
          </p:cNvPr>
          <p:cNvSpPr>
            <a:spLocks noGrp="1"/>
          </p:cNvSpPr>
          <p:nvPr>
            <p:ph type="ftr" sz="quarter" idx="10"/>
          </p:nvPr>
        </p:nvSpPr>
        <p:spPr/>
        <p:txBody>
          <a:bodyPr/>
          <a:lstStyle/>
          <a:p>
            <a:r>
              <a:rPr lang="zh-CN" altLang="en-US"/>
              <a:t>岐麦教育</a:t>
            </a:r>
            <a:r>
              <a:rPr lang="en-US" altLang="zh-CN"/>
              <a:t>: 17753651388</a:t>
            </a:r>
            <a:endParaRPr lang="zh-CN" altLang="en-US"/>
          </a:p>
        </p:txBody>
      </p:sp>
      <p:sp>
        <p:nvSpPr>
          <p:cNvPr id="13" name="文本占位符 12">
            <a:extLst>
              <a:ext uri="{FF2B5EF4-FFF2-40B4-BE49-F238E27FC236}">
                <a16:creationId xmlns:a16="http://schemas.microsoft.com/office/drawing/2014/main" id="{24982853-1963-215E-8BDE-02CE952FB2A1}"/>
              </a:ext>
            </a:extLst>
          </p:cNvPr>
          <p:cNvSpPr>
            <a:spLocks noGrp="1"/>
          </p:cNvSpPr>
          <p:nvPr>
            <p:ph type="body" sz="quarter" idx="12"/>
          </p:nvPr>
        </p:nvSpPr>
        <p:spPr/>
        <p:txBody>
          <a:bodyPr/>
          <a:lstStyle/>
          <a:p>
            <a:r>
              <a:rPr lang="en-US" altLang="zh-CN" dirty="0"/>
              <a:t>for </a:t>
            </a:r>
            <a:r>
              <a:rPr lang="zh-CN" altLang="en-US" dirty="0"/>
              <a:t>循环</a:t>
            </a:r>
            <a:endParaRPr lang="en-US" altLang="zh-CN" dirty="0"/>
          </a:p>
        </p:txBody>
      </p:sp>
      <p:sp>
        <p:nvSpPr>
          <p:cNvPr id="14" name="文本占位符 13">
            <a:extLst>
              <a:ext uri="{FF2B5EF4-FFF2-40B4-BE49-F238E27FC236}">
                <a16:creationId xmlns:a16="http://schemas.microsoft.com/office/drawing/2014/main" id="{6DBBDF4B-2049-31A9-68C7-AC2A489A54A3}"/>
              </a:ext>
            </a:extLst>
          </p:cNvPr>
          <p:cNvSpPr>
            <a:spLocks noGrp="1"/>
          </p:cNvSpPr>
          <p:nvPr>
            <p:ph type="body" sz="quarter" idx="13"/>
          </p:nvPr>
        </p:nvSpPr>
        <p:spPr/>
        <p:txBody>
          <a:bodyPr/>
          <a:lstStyle/>
          <a:p>
            <a:r>
              <a:rPr lang="en-US" altLang="zh-CN" dirty="0"/>
              <a:t>while </a:t>
            </a:r>
            <a:r>
              <a:rPr lang="zh-CN" altLang="en-US" dirty="0"/>
              <a:t>循环</a:t>
            </a:r>
          </a:p>
        </p:txBody>
      </p:sp>
      <p:sp>
        <p:nvSpPr>
          <p:cNvPr id="15" name="文本占位符 14">
            <a:extLst>
              <a:ext uri="{FF2B5EF4-FFF2-40B4-BE49-F238E27FC236}">
                <a16:creationId xmlns:a16="http://schemas.microsoft.com/office/drawing/2014/main" id="{77E12975-716E-E81C-2EB5-7ABE6A4540F9}"/>
              </a:ext>
            </a:extLst>
          </p:cNvPr>
          <p:cNvSpPr>
            <a:spLocks noGrp="1"/>
          </p:cNvSpPr>
          <p:nvPr>
            <p:ph type="body" sz="quarter" idx="14"/>
          </p:nvPr>
        </p:nvSpPr>
        <p:spPr/>
        <p:txBody>
          <a:bodyPr/>
          <a:lstStyle/>
          <a:p>
            <a:r>
              <a:rPr lang="en-US" altLang="zh-CN"/>
              <a:t>break, continue</a:t>
            </a:r>
            <a:endParaRPr lang="zh-CN" altLang="en-US"/>
          </a:p>
        </p:txBody>
      </p:sp>
      <p:sp>
        <p:nvSpPr>
          <p:cNvPr id="16" name="文本占位符 15">
            <a:extLst>
              <a:ext uri="{FF2B5EF4-FFF2-40B4-BE49-F238E27FC236}">
                <a16:creationId xmlns:a16="http://schemas.microsoft.com/office/drawing/2014/main" id="{E3AF1DB9-F55A-1754-CA64-FC336A24AF7B}"/>
              </a:ext>
            </a:extLst>
          </p:cNvPr>
          <p:cNvSpPr>
            <a:spLocks noGrp="1"/>
          </p:cNvSpPr>
          <p:nvPr>
            <p:ph type="body" sz="quarter" idx="15"/>
          </p:nvPr>
        </p:nvSpPr>
        <p:spPr/>
        <p:txBody>
          <a:bodyPr/>
          <a:lstStyle/>
          <a:p>
            <a:r>
              <a:rPr lang="zh-CN" altLang="en-US"/>
              <a:t>循环嵌套</a:t>
            </a:r>
          </a:p>
        </p:txBody>
      </p:sp>
      <p:sp>
        <p:nvSpPr>
          <p:cNvPr id="9" name="内容占位符 8">
            <a:extLst>
              <a:ext uri="{FF2B5EF4-FFF2-40B4-BE49-F238E27FC236}">
                <a16:creationId xmlns:a16="http://schemas.microsoft.com/office/drawing/2014/main" id="{4759C8F6-3FB3-D9BF-35ED-412CBD1BDCCC}"/>
              </a:ext>
            </a:extLst>
          </p:cNvPr>
          <p:cNvSpPr>
            <a:spLocks noGrp="1"/>
          </p:cNvSpPr>
          <p:nvPr>
            <p:ph sz="quarter" idx="16"/>
          </p:nvPr>
        </p:nvSpPr>
        <p:spPr>
          <a:xfrm>
            <a:off x="1953087" y="1528763"/>
            <a:ext cx="3666477" cy="1569544"/>
          </a:xfrm>
        </p:spPr>
        <p:txBody>
          <a:bodyPr/>
          <a:lstStyle/>
          <a:p>
            <a:r>
              <a:rPr lang="zh-CN" altLang="en-US"/>
              <a:t>循环结构</a:t>
            </a:r>
            <a:r>
              <a:rPr lang="en-US" altLang="zh-CN"/>
              <a:t>-1</a:t>
            </a:r>
            <a:endParaRPr lang="zh-CN" altLang="en-US"/>
          </a:p>
        </p:txBody>
      </p:sp>
      <p:sp>
        <p:nvSpPr>
          <p:cNvPr id="3" name="灯片编号占位符 2">
            <a:extLst>
              <a:ext uri="{FF2B5EF4-FFF2-40B4-BE49-F238E27FC236}">
                <a16:creationId xmlns:a16="http://schemas.microsoft.com/office/drawing/2014/main" id="{8696E95C-D3C5-35F4-A210-91E0BD21285F}"/>
              </a:ext>
            </a:extLst>
          </p:cNvPr>
          <p:cNvSpPr>
            <a:spLocks noGrp="1"/>
          </p:cNvSpPr>
          <p:nvPr>
            <p:ph type="sldNum" sz="quarter" idx="11"/>
          </p:nvPr>
        </p:nvSpPr>
        <p:spPr/>
        <p:txBody>
          <a:bodyPr/>
          <a:lstStyle/>
          <a:p>
            <a:fld id="{E009E858-3AA9-4B36-B563-7DA653C58495}" type="slidenum">
              <a:rPr lang="zh-CN" altLang="en-US" smtClean="0"/>
              <a:t>2</a:t>
            </a:fld>
            <a:endParaRPr lang="zh-CN" altLang="en-US"/>
          </a:p>
        </p:txBody>
      </p:sp>
    </p:spTree>
    <p:extLst>
      <p:ext uri="{BB962C8B-B14F-4D97-AF65-F5344CB8AC3E}">
        <p14:creationId xmlns:p14="http://schemas.microsoft.com/office/powerpoint/2010/main" val="11908677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a:extLst>
              <a:ext uri="{FF2B5EF4-FFF2-40B4-BE49-F238E27FC236}">
                <a16:creationId xmlns:a16="http://schemas.microsoft.com/office/drawing/2014/main" id="{69C55B72-0415-B872-291D-1238F60DD19E}"/>
              </a:ext>
            </a:extLst>
          </p:cNvPr>
          <p:cNvSpPr>
            <a:spLocks noGrp="1"/>
          </p:cNvSpPr>
          <p:nvPr>
            <p:ph type="ftr" sz="quarter" idx="10"/>
          </p:nvPr>
        </p:nvSpPr>
        <p:spPr/>
        <p:txBody>
          <a:bodyPr/>
          <a:lstStyle/>
          <a:p>
            <a:r>
              <a:rPr lang="zh-CN" altLang="en-US"/>
              <a:t>岐麦教育</a:t>
            </a:r>
            <a:r>
              <a:rPr lang="en-US" altLang="zh-CN"/>
              <a:t>: 17753651388</a:t>
            </a:r>
            <a:endParaRPr lang="zh-CN" altLang="en-US"/>
          </a:p>
        </p:txBody>
      </p:sp>
      <p:sp>
        <p:nvSpPr>
          <p:cNvPr id="3" name="灯片编号占位符 2">
            <a:extLst>
              <a:ext uri="{FF2B5EF4-FFF2-40B4-BE49-F238E27FC236}">
                <a16:creationId xmlns:a16="http://schemas.microsoft.com/office/drawing/2014/main" id="{1E77F9E2-76F0-AB5A-76EF-22374DD32B51}"/>
              </a:ext>
            </a:extLst>
          </p:cNvPr>
          <p:cNvSpPr>
            <a:spLocks noGrp="1"/>
          </p:cNvSpPr>
          <p:nvPr>
            <p:ph type="sldNum" sz="quarter" idx="11"/>
          </p:nvPr>
        </p:nvSpPr>
        <p:spPr/>
        <p:txBody>
          <a:bodyPr/>
          <a:lstStyle/>
          <a:p>
            <a:fld id="{E009E858-3AA9-4B36-B563-7DA653C58495}" type="slidenum">
              <a:rPr lang="zh-CN" altLang="en-US" smtClean="0"/>
              <a:t>20</a:t>
            </a:fld>
            <a:endParaRPr lang="zh-CN" altLang="en-US"/>
          </a:p>
        </p:txBody>
      </p:sp>
      <p:sp>
        <p:nvSpPr>
          <p:cNvPr id="4" name="文本占位符 3">
            <a:extLst>
              <a:ext uri="{FF2B5EF4-FFF2-40B4-BE49-F238E27FC236}">
                <a16:creationId xmlns:a16="http://schemas.microsoft.com/office/drawing/2014/main" id="{7023AE89-0279-3B83-5554-BB447D26AB36}"/>
              </a:ext>
            </a:extLst>
          </p:cNvPr>
          <p:cNvSpPr>
            <a:spLocks noGrp="1"/>
          </p:cNvSpPr>
          <p:nvPr>
            <p:ph type="body" sz="quarter" idx="12"/>
          </p:nvPr>
        </p:nvSpPr>
        <p:spPr/>
        <p:txBody>
          <a:bodyPr/>
          <a:lstStyle/>
          <a:p>
            <a:r>
              <a:rPr lang="en-US" altLang="zh-CN" dirty="0"/>
              <a:t>while </a:t>
            </a:r>
            <a:r>
              <a:rPr lang="zh-CN" altLang="en-US" dirty="0"/>
              <a:t>循环</a:t>
            </a:r>
          </a:p>
        </p:txBody>
      </p:sp>
      <p:sp>
        <p:nvSpPr>
          <p:cNvPr id="5" name="文本占位符 4">
            <a:extLst>
              <a:ext uri="{FF2B5EF4-FFF2-40B4-BE49-F238E27FC236}">
                <a16:creationId xmlns:a16="http://schemas.microsoft.com/office/drawing/2014/main" id="{96867640-675C-CD02-7481-AA1E425B1096}"/>
              </a:ext>
            </a:extLst>
          </p:cNvPr>
          <p:cNvSpPr>
            <a:spLocks noGrp="1"/>
          </p:cNvSpPr>
          <p:nvPr>
            <p:ph type="body" sz="quarter" idx="13"/>
          </p:nvPr>
        </p:nvSpPr>
        <p:spPr>
          <a:xfrm>
            <a:off x="358879" y="1210163"/>
            <a:ext cx="3841750" cy="4089806"/>
          </a:xfrm>
        </p:spPr>
        <p:txBody>
          <a:bodyPr>
            <a:normAutofit/>
          </a:bodyPr>
          <a:lstStyle/>
          <a:p>
            <a:r>
              <a:rPr lang="zh-CN" altLang="en-US" dirty="0"/>
              <a:t>什么时候用 </a:t>
            </a:r>
            <a:r>
              <a:rPr lang="en-US" altLang="zh-CN" dirty="0"/>
              <a:t>for </a:t>
            </a:r>
            <a:r>
              <a:rPr lang="zh-CN" altLang="en-US" dirty="0"/>
              <a:t>循环</a:t>
            </a:r>
            <a:r>
              <a:rPr lang="en-US" altLang="zh-CN" dirty="0"/>
              <a:t>, </a:t>
            </a:r>
            <a:r>
              <a:rPr lang="zh-CN" altLang="en-US" dirty="0"/>
              <a:t>什么时候用 </a:t>
            </a:r>
            <a:r>
              <a:rPr lang="en-US" altLang="zh-CN" dirty="0"/>
              <a:t>while </a:t>
            </a:r>
            <a:r>
              <a:rPr lang="zh-CN" altLang="en-US" dirty="0"/>
              <a:t>循环呢</a:t>
            </a:r>
            <a:r>
              <a:rPr lang="en-US" altLang="zh-CN" dirty="0"/>
              <a:t>? </a:t>
            </a:r>
          </a:p>
          <a:p>
            <a:r>
              <a:rPr lang="zh-CN" altLang="en-US" dirty="0"/>
              <a:t>执行不确定循环次数的循环</a:t>
            </a:r>
            <a:r>
              <a:rPr lang="en-US" altLang="zh-CN" dirty="0"/>
              <a:t>, </a:t>
            </a:r>
            <a:r>
              <a:rPr lang="zh-CN" altLang="en-US" dirty="0"/>
              <a:t>我们往往使用 </a:t>
            </a:r>
            <a:r>
              <a:rPr lang="en-US" altLang="zh-CN" dirty="0"/>
              <a:t>while </a:t>
            </a:r>
            <a:r>
              <a:rPr lang="zh-CN" altLang="en-US" dirty="0"/>
              <a:t>循环</a:t>
            </a:r>
            <a:endParaRPr lang="en-US" altLang="zh-CN" dirty="0"/>
          </a:p>
          <a:p>
            <a:r>
              <a:rPr lang="zh-CN" altLang="en-US" dirty="0"/>
              <a:t>当确定循环次数时</a:t>
            </a:r>
            <a:r>
              <a:rPr lang="en-US" altLang="zh-CN" dirty="0"/>
              <a:t>, </a:t>
            </a:r>
            <a:r>
              <a:rPr lang="zh-CN" altLang="en-US" dirty="0"/>
              <a:t>我们往往使用 </a:t>
            </a:r>
            <a:r>
              <a:rPr lang="en-US" altLang="zh-CN" dirty="0"/>
              <a:t>for </a:t>
            </a:r>
            <a:r>
              <a:rPr lang="zh-CN" altLang="en-US" dirty="0"/>
              <a:t>循环</a:t>
            </a:r>
            <a:endParaRPr lang="en-US" altLang="zh-CN" dirty="0"/>
          </a:p>
          <a:p>
            <a:r>
              <a:rPr lang="zh-CN" altLang="en-US" dirty="0"/>
              <a:t>当然</a:t>
            </a:r>
            <a:r>
              <a:rPr lang="en-US" altLang="zh-CN" dirty="0"/>
              <a:t>, </a:t>
            </a:r>
            <a:r>
              <a:rPr lang="zh-CN" altLang="en-US" dirty="0"/>
              <a:t>这些都不是必须的</a:t>
            </a:r>
            <a:r>
              <a:rPr lang="en-US" altLang="zh-CN" dirty="0"/>
              <a:t>, </a:t>
            </a:r>
            <a:r>
              <a:rPr lang="zh-CN" altLang="en-US" dirty="0"/>
              <a:t>我们两种循环都需要做到灵活运用</a:t>
            </a:r>
            <a:endParaRPr lang="en-US" altLang="zh-CN" dirty="0"/>
          </a:p>
        </p:txBody>
      </p:sp>
      <p:pic>
        <p:nvPicPr>
          <p:cNvPr id="7" name="图片 6">
            <a:extLst>
              <a:ext uri="{FF2B5EF4-FFF2-40B4-BE49-F238E27FC236}">
                <a16:creationId xmlns:a16="http://schemas.microsoft.com/office/drawing/2014/main" id="{35C17172-7D3E-9747-1295-4C7D2328DBBE}"/>
              </a:ext>
            </a:extLst>
          </p:cNvPr>
          <p:cNvPicPr>
            <a:picLocks noChangeAspect="1"/>
          </p:cNvPicPr>
          <p:nvPr/>
        </p:nvPicPr>
        <p:blipFill>
          <a:blip r:embed="rId2"/>
          <a:stretch>
            <a:fillRect/>
          </a:stretch>
        </p:blipFill>
        <p:spPr>
          <a:xfrm>
            <a:off x="4437855" y="102576"/>
            <a:ext cx="5216111" cy="6253774"/>
          </a:xfrm>
          <a:prstGeom prst="rect">
            <a:avLst/>
          </a:prstGeom>
        </p:spPr>
      </p:pic>
      <p:sp>
        <p:nvSpPr>
          <p:cNvPr id="9" name="文本框 8">
            <a:extLst>
              <a:ext uri="{FF2B5EF4-FFF2-40B4-BE49-F238E27FC236}">
                <a16:creationId xmlns:a16="http://schemas.microsoft.com/office/drawing/2014/main" id="{D960D20C-5912-5C17-8B3B-F3D967EC20CB}"/>
              </a:ext>
            </a:extLst>
          </p:cNvPr>
          <p:cNvSpPr txBox="1"/>
          <p:nvPr/>
        </p:nvSpPr>
        <p:spPr>
          <a:xfrm>
            <a:off x="358879" y="5113200"/>
            <a:ext cx="6334216" cy="369332"/>
          </a:xfrm>
          <a:prstGeom prst="rect">
            <a:avLst/>
          </a:prstGeom>
          <a:noFill/>
        </p:spPr>
        <p:txBody>
          <a:bodyPr wrap="square">
            <a:spAutoFit/>
          </a:bodyPr>
          <a:lstStyle/>
          <a:p>
            <a:r>
              <a:rPr lang="zh-CN" altLang="en-US" dirty="0">
                <a:hlinkClick r:id="rId3"/>
              </a:rPr>
              <a:t>训练详情 </a:t>
            </a:r>
            <a:r>
              <a:rPr lang="en-US" altLang="zh-CN" dirty="0">
                <a:hlinkClick r:id="rId3"/>
              </a:rPr>
              <a:t>- </a:t>
            </a:r>
            <a:r>
              <a:rPr lang="en-US" altLang="zh-CN" dirty="0" err="1">
                <a:hlinkClick r:id="rId3"/>
              </a:rPr>
              <a:t>ACjudge</a:t>
            </a:r>
            <a:endParaRPr lang="zh-CN" altLang="en-US" dirty="0"/>
          </a:p>
        </p:txBody>
      </p:sp>
    </p:spTree>
    <p:extLst>
      <p:ext uri="{BB962C8B-B14F-4D97-AF65-F5344CB8AC3E}">
        <p14:creationId xmlns:p14="http://schemas.microsoft.com/office/powerpoint/2010/main" val="3870384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a:extLst>
              <a:ext uri="{FF2B5EF4-FFF2-40B4-BE49-F238E27FC236}">
                <a16:creationId xmlns:a16="http://schemas.microsoft.com/office/drawing/2014/main" id="{ED8360D0-251F-0E57-1EB6-D71C6DD3AAD3}"/>
              </a:ext>
            </a:extLst>
          </p:cNvPr>
          <p:cNvSpPr>
            <a:spLocks noGrp="1"/>
          </p:cNvSpPr>
          <p:nvPr>
            <p:ph type="ftr" sz="quarter" idx="10"/>
          </p:nvPr>
        </p:nvSpPr>
        <p:spPr/>
        <p:txBody>
          <a:bodyPr/>
          <a:lstStyle/>
          <a:p>
            <a:r>
              <a:rPr lang="zh-CN" altLang="en-US"/>
              <a:t>岐麦教育</a:t>
            </a:r>
            <a:r>
              <a:rPr lang="en-US" altLang="zh-CN"/>
              <a:t>: 17753651388</a:t>
            </a:r>
            <a:endParaRPr lang="zh-CN" altLang="en-US"/>
          </a:p>
        </p:txBody>
      </p:sp>
      <p:sp>
        <p:nvSpPr>
          <p:cNvPr id="3" name="灯片编号占位符 2">
            <a:extLst>
              <a:ext uri="{FF2B5EF4-FFF2-40B4-BE49-F238E27FC236}">
                <a16:creationId xmlns:a16="http://schemas.microsoft.com/office/drawing/2014/main" id="{3092CD5B-4491-B7B0-C874-B2F73C0110D4}"/>
              </a:ext>
            </a:extLst>
          </p:cNvPr>
          <p:cNvSpPr>
            <a:spLocks noGrp="1"/>
          </p:cNvSpPr>
          <p:nvPr>
            <p:ph type="sldNum" sz="quarter" idx="11"/>
          </p:nvPr>
        </p:nvSpPr>
        <p:spPr/>
        <p:txBody>
          <a:bodyPr/>
          <a:lstStyle/>
          <a:p>
            <a:fld id="{E009E858-3AA9-4B36-B563-7DA653C58495}" type="slidenum">
              <a:rPr lang="zh-CN" altLang="en-US" smtClean="0"/>
              <a:t>21</a:t>
            </a:fld>
            <a:endParaRPr lang="zh-CN" altLang="en-US"/>
          </a:p>
        </p:txBody>
      </p:sp>
      <p:sp>
        <p:nvSpPr>
          <p:cNvPr id="4" name="文本占位符 3">
            <a:extLst>
              <a:ext uri="{FF2B5EF4-FFF2-40B4-BE49-F238E27FC236}">
                <a16:creationId xmlns:a16="http://schemas.microsoft.com/office/drawing/2014/main" id="{CDCF35CA-5969-F765-410E-0B5247F89A45}"/>
              </a:ext>
            </a:extLst>
          </p:cNvPr>
          <p:cNvSpPr>
            <a:spLocks noGrp="1"/>
          </p:cNvSpPr>
          <p:nvPr>
            <p:ph type="body" sz="quarter" idx="12"/>
          </p:nvPr>
        </p:nvSpPr>
        <p:spPr/>
        <p:txBody>
          <a:bodyPr/>
          <a:lstStyle/>
          <a:p>
            <a:r>
              <a:rPr lang="zh-CN" altLang="en-US" dirty="0"/>
              <a:t>累加</a:t>
            </a:r>
          </a:p>
        </p:txBody>
      </p:sp>
      <p:sp>
        <p:nvSpPr>
          <p:cNvPr id="7" name="文本框 6">
            <a:extLst>
              <a:ext uri="{FF2B5EF4-FFF2-40B4-BE49-F238E27FC236}">
                <a16:creationId xmlns:a16="http://schemas.microsoft.com/office/drawing/2014/main" id="{F756A60A-B831-BF29-316C-8C8301C7457F}"/>
              </a:ext>
            </a:extLst>
          </p:cNvPr>
          <p:cNvSpPr txBox="1"/>
          <p:nvPr/>
        </p:nvSpPr>
        <p:spPr>
          <a:xfrm>
            <a:off x="3647984" y="188675"/>
            <a:ext cx="6334216" cy="369332"/>
          </a:xfrm>
          <a:prstGeom prst="rect">
            <a:avLst/>
          </a:prstGeom>
          <a:noFill/>
        </p:spPr>
        <p:txBody>
          <a:bodyPr wrap="square">
            <a:spAutoFit/>
          </a:bodyPr>
          <a:lstStyle/>
          <a:p>
            <a:r>
              <a:rPr lang="zh-CN" altLang="en-US" dirty="0">
                <a:hlinkClick r:id="rId2"/>
              </a:rPr>
              <a:t>训练详情 </a:t>
            </a:r>
            <a:r>
              <a:rPr lang="en-US" altLang="zh-CN" dirty="0">
                <a:hlinkClick r:id="rId2"/>
              </a:rPr>
              <a:t>- </a:t>
            </a:r>
            <a:r>
              <a:rPr lang="en-US" altLang="zh-CN" dirty="0" err="1">
                <a:hlinkClick r:id="rId2"/>
              </a:rPr>
              <a:t>ACjudge</a:t>
            </a:r>
            <a:endParaRPr lang="zh-CN" altLang="en-US" dirty="0"/>
          </a:p>
        </p:txBody>
      </p:sp>
      <p:sp>
        <p:nvSpPr>
          <p:cNvPr id="9" name="文本框 8">
            <a:extLst>
              <a:ext uri="{FF2B5EF4-FFF2-40B4-BE49-F238E27FC236}">
                <a16:creationId xmlns:a16="http://schemas.microsoft.com/office/drawing/2014/main" id="{511D37C0-6094-2B60-F3FB-1982465CDC2E}"/>
              </a:ext>
            </a:extLst>
          </p:cNvPr>
          <p:cNvSpPr txBox="1"/>
          <p:nvPr/>
        </p:nvSpPr>
        <p:spPr>
          <a:xfrm>
            <a:off x="3415684" y="670997"/>
            <a:ext cx="6334216" cy="369332"/>
          </a:xfrm>
          <a:prstGeom prst="rect">
            <a:avLst/>
          </a:prstGeom>
          <a:noFill/>
        </p:spPr>
        <p:txBody>
          <a:bodyPr wrap="square">
            <a:spAutoFit/>
          </a:bodyPr>
          <a:lstStyle/>
          <a:p>
            <a:r>
              <a:rPr lang="zh-CN" altLang="en-US" dirty="0">
                <a:hlinkClick r:id="rId3"/>
              </a:rPr>
              <a:t>题目详情 </a:t>
            </a:r>
            <a:r>
              <a:rPr lang="en-US" altLang="zh-CN" dirty="0">
                <a:hlinkClick r:id="rId3"/>
              </a:rPr>
              <a:t>- </a:t>
            </a:r>
            <a:r>
              <a:rPr lang="zh-CN" altLang="en-US" dirty="0">
                <a:hlinkClick r:id="rId3"/>
              </a:rPr>
              <a:t>求分数和 </a:t>
            </a:r>
            <a:r>
              <a:rPr lang="en-US" altLang="zh-CN" dirty="0">
                <a:hlinkClick r:id="rId3"/>
              </a:rPr>
              <a:t>- </a:t>
            </a:r>
            <a:r>
              <a:rPr lang="en-US" altLang="zh-CN" dirty="0" err="1">
                <a:hlinkClick r:id="rId3"/>
              </a:rPr>
              <a:t>ACjudge</a:t>
            </a:r>
            <a:endParaRPr lang="zh-CN" altLang="en-US" dirty="0"/>
          </a:p>
        </p:txBody>
      </p:sp>
      <p:pic>
        <p:nvPicPr>
          <p:cNvPr id="11" name="图片 10">
            <a:extLst>
              <a:ext uri="{FF2B5EF4-FFF2-40B4-BE49-F238E27FC236}">
                <a16:creationId xmlns:a16="http://schemas.microsoft.com/office/drawing/2014/main" id="{A40F2080-6AD5-701A-1051-966EF5A32ABA}"/>
              </a:ext>
            </a:extLst>
          </p:cNvPr>
          <p:cNvPicPr>
            <a:picLocks noChangeAspect="1"/>
          </p:cNvPicPr>
          <p:nvPr/>
        </p:nvPicPr>
        <p:blipFill>
          <a:blip r:embed="rId4"/>
          <a:stretch>
            <a:fillRect/>
          </a:stretch>
        </p:blipFill>
        <p:spPr>
          <a:xfrm>
            <a:off x="2496567" y="1257300"/>
            <a:ext cx="8172450" cy="4343400"/>
          </a:xfrm>
          <a:prstGeom prst="rect">
            <a:avLst/>
          </a:prstGeom>
        </p:spPr>
      </p:pic>
    </p:spTree>
    <p:extLst>
      <p:ext uri="{BB962C8B-B14F-4D97-AF65-F5344CB8AC3E}">
        <p14:creationId xmlns:p14="http://schemas.microsoft.com/office/powerpoint/2010/main" val="3583021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a:extLst>
              <a:ext uri="{FF2B5EF4-FFF2-40B4-BE49-F238E27FC236}">
                <a16:creationId xmlns:a16="http://schemas.microsoft.com/office/drawing/2014/main" id="{55616A5E-1057-BB40-7353-5F25165EBD52}"/>
              </a:ext>
            </a:extLst>
          </p:cNvPr>
          <p:cNvSpPr>
            <a:spLocks noGrp="1"/>
          </p:cNvSpPr>
          <p:nvPr>
            <p:ph type="ftr" sz="quarter" idx="10"/>
          </p:nvPr>
        </p:nvSpPr>
        <p:spPr/>
        <p:txBody>
          <a:bodyPr/>
          <a:lstStyle/>
          <a:p>
            <a:r>
              <a:rPr lang="zh-CN" altLang="en-US"/>
              <a:t>岐麦教育</a:t>
            </a:r>
            <a:r>
              <a:rPr lang="en-US" altLang="zh-CN"/>
              <a:t>: 17753651388</a:t>
            </a:r>
            <a:endParaRPr lang="zh-CN" altLang="en-US"/>
          </a:p>
        </p:txBody>
      </p:sp>
      <p:sp>
        <p:nvSpPr>
          <p:cNvPr id="3" name="灯片编号占位符 2">
            <a:extLst>
              <a:ext uri="{FF2B5EF4-FFF2-40B4-BE49-F238E27FC236}">
                <a16:creationId xmlns:a16="http://schemas.microsoft.com/office/drawing/2014/main" id="{4CB12D32-25D3-7AF3-B734-4C3FA9898A99}"/>
              </a:ext>
            </a:extLst>
          </p:cNvPr>
          <p:cNvSpPr>
            <a:spLocks noGrp="1"/>
          </p:cNvSpPr>
          <p:nvPr>
            <p:ph type="sldNum" sz="quarter" idx="11"/>
          </p:nvPr>
        </p:nvSpPr>
        <p:spPr/>
        <p:txBody>
          <a:bodyPr/>
          <a:lstStyle/>
          <a:p>
            <a:fld id="{E009E858-3AA9-4B36-B563-7DA653C58495}" type="slidenum">
              <a:rPr lang="zh-CN" altLang="en-US" smtClean="0"/>
              <a:t>22</a:t>
            </a:fld>
            <a:endParaRPr lang="zh-CN" altLang="en-US"/>
          </a:p>
        </p:txBody>
      </p:sp>
      <p:sp>
        <p:nvSpPr>
          <p:cNvPr id="4" name="文本占位符 3">
            <a:extLst>
              <a:ext uri="{FF2B5EF4-FFF2-40B4-BE49-F238E27FC236}">
                <a16:creationId xmlns:a16="http://schemas.microsoft.com/office/drawing/2014/main" id="{DD9B4B04-62C5-DEAA-CB18-438FB1859E7F}"/>
              </a:ext>
            </a:extLst>
          </p:cNvPr>
          <p:cNvSpPr>
            <a:spLocks noGrp="1"/>
          </p:cNvSpPr>
          <p:nvPr>
            <p:ph type="body" sz="quarter" idx="12"/>
          </p:nvPr>
        </p:nvSpPr>
        <p:spPr/>
        <p:txBody>
          <a:bodyPr/>
          <a:lstStyle/>
          <a:p>
            <a:r>
              <a:rPr lang="zh-CN" altLang="en-US" dirty="0"/>
              <a:t>累加</a:t>
            </a:r>
          </a:p>
        </p:txBody>
      </p:sp>
      <p:pic>
        <p:nvPicPr>
          <p:cNvPr id="7" name="图片 6">
            <a:extLst>
              <a:ext uri="{FF2B5EF4-FFF2-40B4-BE49-F238E27FC236}">
                <a16:creationId xmlns:a16="http://schemas.microsoft.com/office/drawing/2014/main" id="{4420EE5C-1311-279C-4062-0FCCA5F1A91B}"/>
              </a:ext>
            </a:extLst>
          </p:cNvPr>
          <p:cNvPicPr>
            <a:picLocks noChangeAspect="1"/>
          </p:cNvPicPr>
          <p:nvPr/>
        </p:nvPicPr>
        <p:blipFill>
          <a:blip r:embed="rId2"/>
          <a:stretch>
            <a:fillRect/>
          </a:stretch>
        </p:blipFill>
        <p:spPr>
          <a:xfrm>
            <a:off x="760520" y="855663"/>
            <a:ext cx="5486400" cy="4000500"/>
          </a:xfrm>
          <a:prstGeom prst="rect">
            <a:avLst/>
          </a:prstGeom>
        </p:spPr>
      </p:pic>
      <p:sp>
        <p:nvSpPr>
          <p:cNvPr id="8" name="文本占位符 4">
            <a:extLst>
              <a:ext uri="{FF2B5EF4-FFF2-40B4-BE49-F238E27FC236}">
                <a16:creationId xmlns:a16="http://schemas.microsoft.com/office/drawing/2014/main" id="{FCC27DB8-A6D6-9335-648B-2ACE7CD57520}"/>
              </a:ext>
            </a:extLst>
          </p:cNvPr>
          <p:cNvSpPr>
            <a:spLocks noGrp="1"/>
          </p:cNvSpPr>
          <p:nvPr>
            <p:ph type="body" sz="quarter" idx="13"/>
          </p:nvPr>
        </p:nvSpPr>
        <p:spPr>
          <a:xfrm>
            <a:off x="6575719" y="1044545"/>
            <a:ext cx="5293726" cy="3296636"/>
          </a:xfrm>
        </p:spPr>
        <p:txBody>
          <a:bodyPr>
            <a:normAutofit/>
          </a:bodyPr>
          <a:lstStyle/>
          <a:p>
            <a:r>
              <a:rPr lang="zh-CN" altLang="en-US" dirty="0"/>
              <a:t>使用 </a:t>
            </a:r>
            <a:r>
              <a:rPr lang="en-US" altLang="zh-CN" dirty="0"/>
              <a:t>for </a:t>
            </a:r>
            <a:r>
              <a:rPr lang="zh-CN" altLang="en-US" dirty="0"/>
              <a:t>循环进行累加是一种常见的操作，有些时候</a:t>
            </a:r>
            <a:r>
              <a:rPr lang="en-US" altLang="zh-CN" dirty="0"/>
              <a:t>, </a:t>
            </a:r>
            <a:r>
              <a:rPr lang="zh-CN" altLang="en-US" dirty="0"/>
              <a:t>我们可以利用循环变量 </a:t>
            </a:r>
            <a:r>
              <a:rPr lang="en-US" altLang="zh-CN" dirty="0"/>
              <a:t>i </a:t>
            </a:r>
            <a:r>
              <a:rPr lang="zh-CN" altLang="en-US" dirty="0"/>
              <a:t>来帮我们确定加数</a:t>
            </a:r>
            <a:endParaRPr lang="en-US" altLang="zh-CN" dirty="0"/>
          </a:p>
          <a:p>
            <a:r>
              <a:rPr lang="zh-CN" altLang="en-US" dirty="0"/>
              <a:t>我们可以想象一下</a:t>
            </a:r>
            <a:r>
              <a:rPr lang="en-US" altLang="zh-CN" dirty="0"/>
              <a:t>, </a:t>
            </a:r>
            <a:r>
              <a:rPr lang="zh-CN" altLang="en-US" dirty="0"/>
              <a:t>我们用大脑计算累加时</a:t>
            </a:r>
            <a:r>
              <a:rPr lang="en-US" altLang="zh-CN" dirty="0"/>
              <a:t>, </a:t>
            </a:r>
            <a:r>
              <a:rPr lang="zh-CN" altLang="en-US" dirty="0"/>
              <a:t>每次将相加后的和记住</a:t>
            </a:r>
            <a:r>
              <a:rPr lang="en-US" altLang="zh-CN" dirty="0"/>
              <a:t>, </a:t>
            </a:r>
            <a:r>
              <a:rPr lang="zh-CN" altLang="en-US" dirty="0"/>
              <a:t>然后加上下一个加数即可</a:t>
            </a:r>
            <a:r>
              <a:rPr lang="en-US" altLang="zh-CN" dirty="0"/>
              <a:t>.</a:t>
            </a:r>
          </a:p>
          <a:p>
            <a:r>
              <a:rPr lang="zh-CN" altLang="en-US" dirty="0"/>
              <a:t>我们在编程时</a:t>
            </a:r>
            <a:r>
              <a:rPr lang="en-US" altLang="zh-CN" dirty="0"/>
              <a:t>, </a:t>
            </a:r>
            <a:r>
              <a:rPr lang="zh-CN" altLang="en-US" dirty="0"/>
              <a:t>可以用一个变量来存储当前的和</a:t>
            </a:r>
            <a:r>
              <a:rPr lang="en-US" altLang="zh-CN" dirty="0"/>
              <a:t>, </a:t>
            </a:r>
            <a:r>
              <a:rPr lang="zh-CN" altLang="en-US" dirty="0"/>
              <a:t>那和的初始值就是 </a:t>
            </a:r>
            <a:r>
              <a:rPr lang="en-US" altLang="zh-CN" dirty="0"/>
              <a:t>0</a:t>
            </a:r>
            <a:endParaRPr lang="zh-CN" altLang="en-US" dirty="0"/>
          </a:p>
        </p:txBody>
      </p:sp>
    </p:spTree>
    <p:extLst>
      <p:ext uri="{BB962C8B-B14F-4D97-AF65-F5344CB8AC3E}">
        <p14:creationId xmlns:p14="http://schemas.microsoft.com/office/powerpoint/2010/main" val="2697595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a:extLst>
              <a:ext uri="{FF2B5EF4-FFF2-40B4-BE49-F238E27FC236}">
                <a16:creationId xmlns:a16="http://schemas.microsoft.com/office/drawing/2014/main" id="{8A22EA36-56DC-ABFA-4187-5C4A50C7B4AE}"/>
              </a:ext>
            </a:extLst>
          </p:cNvPr>
          <p:cNvSpPr>
            <a:spLocks noGrp="1"/>
          </p:cNvSpPr>
          <p:nvPr>
            <p:ph type="ftr" sz="quarter" idx="10"/>
          </p:nvPr>
        </p:nvSpPr>
        <p:spPr/>
        <p:txBody>
          <a:bodyPr/>
          <a:lstStyle/>
          <a:p>
            <a:r>
              <a:rPr lang="zh-CN" altLang="en-US"/>
              <a:t>岐麦教育</a:t>
            </a:r>
            <a:r>
              <a:rPr lang="en-US" altLang="zh-CN"/>
              <a:t>: 17753651388</a:t>
            </a:r>
            <a:endParaRPr lang="zh-CN" altLang="en-US"/>
          </a:p>
        </p:txBody>
      </p:sp>
      <p:sp>
        <p:nvSpPr>
          <p:cNvPr id="3" name="灯片编号占位符 2">
            <a:extLst>
              <a:ext uri="{FF2B5EF4-FFF2-40B4-BE49-F238E27FC236}">
                <a16:creationId xmlns:a16="http://schemas.microsoft.com/office/drawing/2014/main" id="{04AEE5A4-2D80-2673-8D42-9987FB47FD6B}"/>
              </a:ext>
            </a:extLst>
          </p:cNvPr>
          <p:cNvSpPr>
            <a:spLocks noGrp="1"/>
          </p:cNvSpPr>
          <p:nvPr>
            <p:ph type="sldNum" sz="quarter" idx="11"/>
          </p:nvPr>
        </p:nvSpPr>
        <p:spPr/>
        <p:txBody>
          <a:bodyPr/>
          <a:lstStyle/>
          <a:p>
            <a:fld id="{E009E858-3AA9-4B36-B563-7DA653C58495}" type="slidenum">
              <a:rPr lang="zh-CN" altLang="en-US" smtClean="0"/>
              <a:t>23</a:t>
            </a:fld>
            <a:endParaRPr lang="zh-CN" altLang="en-US"/>
          </a:p>
        </p:txBody>
      </p:sp>
      <p:sp>
        <p:nvSpPr>
          <p:cNvPr id="4" name="文本占位符 3">
            <a:extLst>
              <a:ext uri="{FF2B5EF4-FFF2-40B4-BE49-F238E27FC236}">
                <a16:creationId xmlns:a16="http://schemas.microsoft.com/office/drawing/2014/main" id="{05CCD6A6-458C-8FFF-E653-60579F2DB12B}"/>
              </a:ext>
            </a:extLst>
          </p:cNvPr>
          <p:cNvSpPr>
            <a:spLocks noGrp="1"/>
          </p:cNvSpPr>
          <p:nvPr>
            <p:ph type="body" sz="quarter" idx="12"/>
          </p:nvPr>
        </p:nvSpPr>
        <p:spPr/>
        <p:txBody>
          <a:bodyPr/>
          <a:lstStyle/>
          <a:p>
            <a:r>
              <a:rPr lang="zh-CN" altLang="en-US" dirty="0"/>
              <a:t>累加</a:t>
            </a:r>
          </a:p>
        </p:txBody>
      </p:sp>
      <p:sp>
        <p:nvSpPr>
          <p:cNvPr id="5" name="文本占位符 4">
            <a:extLst>
              <a:ext uri="{FF2B5EF4-FFF2-40B4-BE49-F238E27FC236}">
                <a16:creationId xmlns:a16="http://schemas.microsoft.com/office/drawing/2014/main" id="{8D8C9689-F759-E322-7639-CBBF21A7CA3E}"/>
              </a:ext>
            </a:extLst>
          </p:cNvPr>
          <p:cNvSpPr>
            <a:spLocks noGrp="1"/>
          </p:cNvSpPr>
          <p:nvPr>
            <p:ph type="body" sz="quarter" idx="13"/>
          </p:nvPr>
        </p:nvSpPr>
        <p:spPr/>
        <p:txBody>
          <a:bodyPr/>
          <a:lstStyle/>
          <a:p>
            <a:endParaRPr lang="zh-CN" altLang="en-US"/>
          </a:p>
        </p:txBody>
      </p:sp>
      <p:pic>
        <p:nvPicPr>
          <p:cNvPr id="7" name="图片 6">
            <a:extLst>
              <a:ext uri="{FF2B5EF4-FFF2-40B4-BE49-F238E27FC236}">
                <a16:creationId xmlns:a16="http://schemas.microsoft.com/office/drawing/2014/main" id="{0F88BEE8-7F8F-E40C-EEF1-8F0DD7069A90}"/>
              </a:ext>
            </a:extLst>
          </p:cNvPr>
          <p:cNvPicPr>
            <a:picLocks noChangeAspect="1"/>
          </p:cNvPicPr>
          <p:nvPr/>
        </p:nvPicPr>
        <p:blipFill>
          <a:blip r:embed="rId2"/>
          <a:stretch>
            <a:fillRect/>
          </a:stretch>
        </p:blipFill>
        <p:spPr>
          <a:xfrm>
            <a:off x="2038350" y="942975"/>
            <a:ext cx="8115300" cy="4972050"/>
          </a:xfrm>
          <a:prstGeom prst="rect">
            <a:avLst/>
          </a:prstGeom>
        </p:spPr>
      </p:pic>
      <p:sp>
        <p:nvSpPr>
          <p:cNvPr id="9" name="文本框 8">
            <a:extLst>
              <a:ext uri="{FF2B5EF4-FFF2-40B4-BE49-F238E27FC236}">
                <a16:creationId xmlns:a16="http://schemas.microsoft.com/office/drawing/2014/main" id="{F6A0FEBB-1245-CEA7-AAB1-97278E5F5A11}"/>
              </a:ext>
            </a:extLst>
          </p:cNvPr>
          <p:cNvSpPr txBox="1"/>
          <p:nvPr/>
        </p:nvSpPr>
        <p:spPr>
          <a:xfrm>
            <a:off x="3033944" y="245901"/>
            <a:ext cx="6334216" cy="369332"/>
          </a:xfrm>
          <a:prstGeom prst="rect">
            <a:avLst/>
          </a:prstGeom>
          <a:noFill/>
        </p:spPr>
        <p:txBody>
          <a:bodyPr wrap="square">
            <a:spAutoFit/>
          </a:bodyPr>
          <a:lstStyle/>
          <a:p>
            <a:r>
              <a:rPr lang="zh-CN" altLang="en-US" dirty="0">
                <a:hlinkClick r:id="rId3"/>
              </a:rPr>
              <a:t>题目详情 </a:t>
            </a:r>
            <a:r>
              <a:rPr lang="en-US" altLang="zh-CN" dirty="0">
                <a:hlinkClick r:id="rId3"/>
              </a:rPr>
              <a:t>- </a:t>
            </a:r>
            <a:r>
              <a:rPr lang="zh-CN" altLang="en-US" dirty="0">
                <a:hlinkClick r:id="rId3"/>
              </a:rPr>
              <a:t>求平均年龄 </a:t>
            </a:r>
            <a:r>
              <a:rPr lang="en-US" altLang="zh-CN" dirty="0">
                <a:hlinkClick r:id="rId3"/>
              </a:rPr>
              <a:t>- </a:t>
            </a:r>
            <a:r>
              <a:rPr lang="en-US" altLang="zh-CN" dirty="0" err="1">
                <a:hlinkClick r:id="rId3"/>
              </a:rPr>
              <a:t>ACjudge</a:t>
            </a:r>
            <a:endParaRPr lang="zh-CN" altLang="en-US" dirty="0"/>
          </a:p>
        </p:txBody>
      </p:sp>
    </p:spTree>
    <p:extLst>
      <p:ext uri="{BB962C8B-B14F-4D97-AF65-F5344CB8AC3E}">
        <p14:creationId xmlns:p14="http://schemas.microsoft.com/office/powerpoint/2010/main" val="20987252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a:extLst>
              <a:ext uri="{FF2B5EF4-FFF2-40B4-BE49-F238E27FC236}">
                <a16:creationId xmlns:a16="http://schemas.microsoft.com/office/drawing/2014/main" id="{14631604-5B21-7C39-9E2A-56200698A676}"/>
              </a:ext>
            </a:extLst>
          </p:cNvPr>
          <p:cNvSpPr>
            <a:spLocks noGrp="1"/>
          </p:cNvSpPr>
          <p:nvPr>
            <p:ph type="ftr" sz="quarter" idx="10"/>
          </p:nvPr>
        </p:nvSpPr>
        <p:spPr/>
        <p:txBody>
          <a:bodyPr/>
          <a:lstStyle/>
          <a:p>
            <a:r>
              <a:rPr lang="zh-CN" altLang="en-US"/>
              <a:t>岐麦教育</a:t>
            </a:r>
            <a:r>
              <a:rPr lang="en-US" altLang="zh-CN"/>
              <a:t>: 17753651388</a:t>
            </a:r>
            <a:endParaRPr lang="zh-CN" altLang="en-US"/>
          </a:p>
        </p:txBody>
      </p:sp>
      <p:sp>
        <p:nvSpPr>
          <p:cNvPr id="3" name="灯片编号占位符 2">
            <a:extLst>
              <a:ext uri="{FF2B5EF4-FFF2-40B4-BE49-F238E27FC236}">
                <a16:creationId xmlns:a16="http://schemas.microsoft.com/office/drawing/2014/main" id="{B0CD50A9-CC6C-C087-F825-C4E67C488412}"/>
              </a:ext>
            </a:extLst>
          </p:cNvPr>
          <p:cNvSpPr>
            <a:spLocks noGrp="1"/>
          </p:cNvSpPr>
          <p:nvPr>
            <p:ph type="sldNum" sz="quarter" idx="11"/>
          </p:nvPr>
        </p:nvSpPr>
        <p:spPr/>
        <p:txBody>
          <a:bodyPr/>
          <a:lstStyle/>
          <a:p>
            <a:fld id="{E009E858-3AA9-4B36-B563-7DA653C58495}" type="slidenum">
              <a:rPr lang="zh-CN" altLang="en-US" smtClean="0"/>
              <a:t>24</a:t>
            </a:fld>
            <a:endParaRPr lang="zh-CN" altLang="en-US"/>
          </a:p>
        </p:txBody>
      </p:sp>
      <p:sp>
        <p:nvSpPr>
          <p:cNvPr id="4" name="文本占位符 3">
            <a:extLst>
              <a:ext uri="{FF2B5EF4-FFF2-40B4-BE49-F238E27FC236}">
                <a16:creationId xmlns:a16="http://schemas.microsoft.com/office/drawing/2014/main" id="{D7693365-A88B-3DC9-58C7-9BA1F862ED76}"/>
              </a:ext>
            </a:extLst>
          </p:cNvPr>
          <p:cNvSpPr>
            <a:spLocks noGrp="1"/>
          </p:cNvSpPr>
          <p:nvPr>
            <p:ph type="body" sz="quarter" idx="12"/>
          </p:nvPr>
        </p:nvSpPr>
        <p:spPr/>
        <p:txBody>
          <a:bodyPr/>
          <a:lstStyle/>
          <a:p>
            <a:r>
              <a:rPr lang="zh-CN" altLang="en-US" dirty="0"/>
              <a:t>累加</a:t>
            </a:r>
          </a:p>
        </p:txBody>
      </p:sp>
      <p:sp>
        <p:nvSpPr>
          <p:cNvPr id="5" name="文本占位符 4">
            <a:extLst>
              <a:ext uri="{FF2B5EF4-FFF2-40B4-BE49-F238E27FC236}">
                <a16:creationId xmlns:a16="http://schemas.microsoft.com/office/drawing/2014/main" id="{31B068BD-5926-CF12-2426-914454FE2D58}"/>
              </a:ext>
            </a:extLst>
          </p:cNvPr>
          <p:cNvSpPr>
            <a:spLocks noGrp="1"/>
          </p:cNvSpPr>
          <p:nvPr>
            <p:ph type="body" sz="quarter" idx="13"/>
          </p:nvPr>
        </p:nvSpPr>
        <p:spPr>
          <a:xfrm>
            <a:off x="7823122" y="855662"/>
            <a:ext cx="3895401" cy="2056213"/>
          </a:xfrm>
        </p:spPr>
        <p:txBody>
          <a:bodyPr>
            <a:normAutofit/>
          </a:bodyPr>
          <a:lstStyle/>
          <a:p>
            <a:r>
              <a:rPr lang="zh-CN" altLang="en-US" dirty="0"/>
              <a:t>使用 </a:t>
            </a:r>
            <a:r>
              <a:rPr lang="en-US" altLang="zh-CN" dirty="0"/>
              <a:t>for </a:t>
            </a:r>
            <a:r>
              <a:rPr lang="zh-CN" altLang="en-US" dirty="0"/>
              <a:t>循环进行累加是一种常见的操作，有些时候</a:t>
            </a:r>
            <a:r>
              <a:rPr lang="en-US" altLang="zh-CN" dirty="0"/>
              <a:t>, </a:t>
            </a:r>
            <a:r>
              <a:rPr lang="zh-CN" altLang="en-US" dirty="0"/>
              <a:t>我们需要在循环中读入需要累加的数值</a:t>
            </a:r>
            <a:endParaRPr lang="en-US" altLang="zh-CN" dirty="0"/>
          </a:p>
          <a:p>
            <a:r>
              <a:rPr lang="zh-CN" altLang="en-US" dirty="0"/>
              <a:t>此题中</a:t>
            </a:r>
            <a:r>
              <a:rPr lang="en-US" altLang="zh-CN" dirty="0"/>
              <a:t>, </a:t>
            </a:r>
            <a:r>
              <a:rPr lang="zh-CN" altLang="en-US" dirty="0"/>
              <a:t>求平均数</a:t>
            </a:r>
            <a:r>
              <a:rPr lang="en-US" altLang="zh-CN" dirty="0"/>
              <a:t>, </a:t>
            </a:r>
            <a:r>
              <a:rPr lang="zh-CN" altLang="en-US" dirty="0"/>
              <a:t>我们需要先计算总和</a:t>
            </a:r>
            <a:r>
              <a:rPr lang="en-US" altLang="zh-CN" dirty="0"/>
              <a:t>, </a:t>
            </a:r>
            <a:r>
              <a:rPr lang="zh-CN" altLang="en-US" dirty="0"/>
              <a:t>总和</a:t>
            </a:r>
            <a:r>
              <a:rPr lang="en-US" altLang="zh-CN" dirty="0"/>
              <a:t>/</a:t>
            </a:r>
            <a:r>
              <a:rPr lang="zh-CN" altLang="en-US" dirty="0"/>
              <a:t>人数 </a:t>
            </a:r>
            <a:r>
              <a:rPr lang="en-US" altLang="zh-CN" dirty="0"/>
              <a:t>= </a:t>
            </a:r>
            <a:r>
              <a:rPr lang="zh-CN" altLang="en-US" dirty="0"/>
              <a:t>平均数</a:t>
            </a:r>
          </a:p>
          <a:p>
            <a:endParaRPr lang="zh-CN" altLang="en-US" dirty="0"/>
          </a:p>
        </p:txBody>
      </p:sp>
      <p:pic>
        <p:nvPicPr>
          <p:cNvPr id="7" name="图片 6">
            <a:extLst>
              <a:ext uri="{FF2B5EF4-FFF2-40B4-BE49-F238E27FC236}">
                <a16:creationId xmlns:a16="http://schemas.microsoft.com/office/drawing/2014/main" id="{4622025F-81A0-006E-3D4A-A4E0B44AAAF6}"/>
              </a:ext>
            </a:extLst>
          </p:cNvPr>
          <p:cNvPicPr>
            <a:picLocks noChangeAspect="1"/>
          </p:cNvPicPr>
          <p:nvPr/>
        </p:nvPicPr>
        <p:blipFill>
          <a:blip r:embed="rId2"/>
          <a:stretch>
            <a:fillRect/>
          </a:stretch>
        </p:blipFill>
        <p:spPr>
          <a:xfrm>
            <a:off x="979780" y="855663"/>
            <a:ext cx="6610350" cy="5029200"/>
          </a:xfrm>
          <a:prstGeom prst="rect">
            <a:avLst/>
          </a:prstGeom>
        </p:spPr>
      </p:pic>
    </p:spTree>
    <p:extLst>
      <p:ext uri="{BB962C8B-B14F-4D97-AF65-F5344CB8AC3E}">
        <p14:creationId xmlns:p14="http://schemas.microsoft.com/office/powerpoint/2010/main" val="36728157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a:extLst>
              <a:ext uri="{FF2B5EF4-FFF2-40B4-BE49-F238E27FC236}">
                <a16:creationId xmlns:a16="http://schemas.microsoft.com/office/drawing/2014/main" id="{68DF0045-46FD-53C3-861D-72454FBF6A97}"/>
              </a:ext>
            </a:extLst>
          </p:cNvPr>
          <p:cNvSpPr>
            <a:spLocks noGrp="1"/>
          </p:cNvSpPr>
          <p:nvPr>
            <p:ph type="ftr" sz="quarter" idx="10"/>
          </p:nvPr>
        </p:nvSpPr>
        <p:spPr/>
        <p:txBody>
          <a:bodyPr/>
          <a:lstStyle/>
          <a:p>
            <a:r>
              <a:rPr lang="zh-CN" altLang="en-US"/>
              <a:t>岐麦教育</a:t>
            </a:r>
            <a:r>
              <a:rPr lang="en-US" altLang="zh-CN"/>
              <a:t>: 17753651388</a:t>
            </a:r>
            <a:endParaRPr lang="zh-CN" altLang="en-US"/>
          </a:p>
        </p:txBody>
      </p:sp>
      <p:sp>
        <p:nvSpPr>
          <p:cNvPr id="3" name="灯片编号占位符 2">
            <a:extLst>
              <a:ext uri="{FF2B5EF4-FFF2-40B4-BE49-F238E27FC236}">
                <a16:creationId xmlns:a16="http://schemas.microsoft.com/office/drawing/2014/main" id="{84FFF09A-6B30-9725-36CE-C15EE50467C8}"/>
              </a:ext>
            </a:extLst>
          </p:cNvPr>
          <p:cNvSpPr>
            <a:spLocks noGrp="1"/>
          </p:cNvSpPr>
          <p:nvPr>
            <p:ph type="sldNum" sz="quarter" idx="11"/>
          </p:nvPr>
        </p:nvSpPr>
        <p:spPr/>
        <p:txBody>
          <a:bodyPr/>
          <a:lstStyle/>
          <a:p>
            <a:fld id="{E009E858-3AA9-4B36-B563-7DA653C58495}" type="slidenum">
              <a:rPr lang="zh-CN" altLang="en-US" smtClean="0"/>
              <a:t>25</a:t>
            </a:fld>
            <a:endParaRPr lang="zh-CN" altLang="en-US"/>
          </a:p>
        </p:txBody>
      </p:sp>
      <p:sp>
        <p:nvSpPr>
          <p:cNvPr id="4" name="文本占位符 3">
            <a:extLst>
              <a:ext uri="{FF2B5EF4-FFF2-40B4-BE49-F238E27FC236}">
                <a16:creationId xmlns:a16="http://schemas.microsoft.com/office/drawing/2014/main" id="{EFA5D00F-9941-6134-F2C2-AFDA704DB825}"/>
              </a:ext>
            </a:extLst>
          </p:cNvPr>
          <p:cNvSpPr>
            <a:spLocks noGrp="1"/>
          </p:cNvSpPr>
          <p:nvPr>
            <p:ph type="body" sz="quarter" idx="12"/>
          </p:nvPr>
        </p:nvSpPr>
        <p:spPr/>
        <p:txBody>
          <a:bodyPr/>
          <a:lstStyle/>
          <a:p>
            <a:r>
              <a:rPr lang="zh-CN" altLang="en-US" dirty="0"/>
              <a:t>连乘</a:t>
            </a:r>
            <a:r>
              <a:rPr lang="en-US" altLang="zh-CN" dirty="0"/>
              <a:t>/</a:t>
            </a:r>
            <a:r>
              <a:rPr lang="zh-CN" altLang="en-US" dirty="0"/>
              <a:t>连除</a:t>
            </a:r>
          </a:p>
        </p:txBody>
      </p:sp>
      <p:sp>
        <p:nvSpPr>
          <p:cNvPr id="5" name="文本占位符 4">
            <a:extLst>
              <a:ext uri="{FF2B5EF4-FFF2-40B4-BE49-F238E27FC236}">
                <a16:creationId xmlns:a16="http://schemas.microsoft.com/office/drawing/2014/main" id="{D982355A-6E33-5257-E32B-FB9B5810AD14}"/>
              </a:ext>
            </a:extLst>
          </p:cNvPr>
          <p:cNvSpPr>
            <a:spLocks noGrp="1"/>
          </p:cNvSpPr>
          <p:nvPr>
            <p:ph type="body" sz="quarter" idx="13"/>
          </p:nvPr>
        </p:nvSpPr>
        <p:spPr>
          <a:xfrm>
            <a:off x="4540250" y="5865812"/>
            <a:ext cx="3841750" cy="1346200"/>
          </a:xfrm>
        </p:spPr>
        <p:txBody>
          <a:bodyPr/>
          <a:lstStyle/>
          <a:p>
            <a:r>
              <a:rPr lang="zh-CN" altLang="en-US" dirty="0"/>
              <a:t>阶乘是一些自然数的连乘</a:t>
            </a:r>
          </a:p>
        </p:txBody>
      </p:sp>
      <p:pic>
        <p:nvPicPr>
          <p:cNvPr id="7" name="图片 6">
            <a:extLst>
              <a:ext uri="{FF2B5EF4-FFF2-40B4-BE49-F238E27FC236}">
                <a16:creationId xmlns:a16="http://schemas.microsoft.com/office/drawing/2014/main" id="{C738AA5E-CD48-E940-49CE-5BAEA8CE73BB}"/>
              </a:ext>
            </a:extLst>
          </p:cNvPr>
          <p:cNvPicPr>
            <a:picLocks noChangeAspect="1"/>
          </p:cNvPicPr>
          <p:nvPr/>
        </p:nvPicPr>
        <p:blipFill>
          <a:blip r:embed="rId2"/>
          <a:stretch>
            <a:fillRect/>
          </a:stretch>
        </p:blipFill>
        <p:spPr>
          <a:xfrm>
            <a:off x="1847850" y="1085618"/>
            <a:ext cx="8134350" cy="4562475"/>
          </a:xfrm>
          <a:prstGeom prst="rect">
            <a:avLst/>
          </a:prstGeom>
        </p:spPr>
      </p:pic>
      <p:sp>
        <p:nvSpPr>
          <p:cNvPr id="9" name="文本框 8">
            <a:extLst>
              <a:ext uri="{FF2B5EF4-FFF2-40B4-BE49-F238E27FC236}">
                <a16:creationId xmlns:a16="http://schemas.microsoft.com/office/drawing/2014/main" id="{718880A4-51D2-9B23-0C73-79F0FCF313B6}"/>
              </a:ext>
            </a:extLst>
          </p:cNvPr>
          <p:cNvSpPr txBox="1"/>
          <p:nvPr/>
        </p:nvSpPr>
        <p:spPr>
          <a:xfrm>
            <a:off x="3397929" y="171450"/>
            <a:ext cx="6334216" cy="369332"/>
          </a:xfrm>
          <a:prstGeom prst="rect">
            <a:avLst/>
          </a:prstGeom>
          <a:noFill/>
        </p:spPr>
        <p:txBody>
          <a:bodyPr wrap="square">
            <a:spAutoFit/>
          </a:bodyPr>
          <a:lstStyle/>
          <a:p>
            <a:r>
              <a:rPr lang="zh-CN" altLang="en-US" dirty="0">
                <a:hlinkClick r:id="rId3"/>
              </a:rPr>
              <a:t>题目详情 </a:t>
            </a:r>
            <a:r>
              <a:rPr lang="en-US" altLang="zh-CN" dirty="0">
                <a:hlinkClick r:id="rId3"/>
              </a:rPr>
              <a:t>-  </a:t>
            </a:r>
            <a:r>
              <a:rPr lang="zh-CN" altLang="en-US" dirty="0">
                <a:hlinkClick r:id="rId3"/>
              </a:rPr>
              <a:t>求阶乘 </a:t>
            </a:r>
            <a:r>
              <a:rPr lang="en-US" altLang="zh-CN" dirty="0">
                <a:hlinkClick r:id="rId3"/>
              </a:rPr>
              <a:t>- </a:t>
            </a:r>
            <a:r>
              <a:rPr lang="en-US" altLang="zh-CN" dirty="0" err="1">
                <a:hlinkClick r:id="rId3"/>
              </a:rPr>
              <a:t>ACjudge</a:t>
            </a:r>
            <a:endParaRPr lang="zh-CN" altLang="en-US" dirty="0"/>
          </a:p>
        </p:txBody>
      </p:sp>
    </p:spTree>
    <p:extLst>
      <p:ext uri="{BB962C8B-B14F-4D97-AF65-F5344CB8AC3E}">
        <p14:creationId xmlns:p14="http://schemas.microsoft.com/office/powerpoint/2010/main" val="36343689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a:extLst>
              <a:ext uri="{FF2B5EF4-FFF2-40B4-BE49-F238E27FC236}">
                <a16:creationId xmlns:a16="http://schemas.microsoft.com/office/drawing/2014/main" id="{98F9EE36-6FFB-0BD8-39F4-0776E005EE11}"/>
              </a:ext>
            </a:extLst>
          </p:cNvPr>
          <p:cNvSpPr>
            <a:spLocks noGrp="1"/>
          </p:cNvSpPr>
          <p:nvPr>
            <p:ph type="ftr" sz="quarter" idx="10"/>
          </p:nvPr>
        </p:nvSpPr>
        <p:spPr/>
        <p:txBody>
          <a:bodyPr/>
          <a:lstStyle/>
          <a:p>
            <a:r>
              <a:rPr lang="zh-CN" altLang="en-US"/>
              <a:t>岐麦教育</a:t>
            </a:r>
            <a:r>
              <a:rPr lang="en-US" altLang="zh-CN"/>
              <a:t>: 17753651388</a:t>
            </a:r>
            <a:endParaRPr lang="zh-CN" altLang="en-US"/>
          </a:p>
        </p:txBody>
      </p:sp>
      <p:sp>
        <p:nvSpPr>
          <p:cNvPr id="3" name="灯片编号占位符 2">
            <a:extLst>
              <a:ext uri="{FF2B5EF4-FFF2-40B4-BE49-F238E27FC236}">
                <a16:creationId xmlns:a16="http://schemas.microsoft.com/office/drawing/2014/main" id="{977BC38B-6F47-4063-CFE9-D47EDA6E020E}"/>
              </a:ext>
            </a:extLst>
          </p:cNvPr>
          <p:cNvSpPr>
            <a:spLocks noGrp="1"/>
          </p:cNvSpPr>
          <p:nvPr>
            <p:ph type="sldNum" sz="quarter" idx="11"/>
          </p:nvPr>
        </p:nvSpPr>
        <p:spPr/>
        <p:txBody>
          <a:bodyPr/>
          <a:lstStyle/>
          <a:p>
            <a:fld id="{E009E858-3AA9-4B36-B563-7DA653C58495}" type="slidenum">
              <a:rPr lang="zh-CN" altLang="en-US" smtClean="0"/>
              <a:t>26</a:t>
            </a:fld>
            <a:endParaRPr lang="zh-CN" altLang="en-US"/>
          </a:p>
        </p:txBody>
      </p:sp>
      <p:sp>
        <p:nvSpPr>
          <p:cNvPr id="4" name="文本占位符 3">
            <a:extLst>
              <a:ext uri="{FF2B5EF4-FFF2-40B4-BE49-F238E27FC236}">
                <a16:creationId xmlns:a16="http://schemas.microsoft.com/office/drawing/2014/main" id="{72AACC5B-4837-B32F-3C24-42AE0C10625A}"/>
              </a:ext>
            </a:extLst>
          </p:cNvPr>
          <p:cNvSpPr>
            <a:spLocks noGrp="1"/>
          </p:cNvSpPr>
          <p:nvPr>
            <p:ph type="body" sz="quarter" idx="12"/>
          </p:nvPr>
        </p:nvSpPr>
        <p:spPr/>
        <p:txBody>
          <a:bodyPr/>
          <a:lstStyle/>
          <a:p>
            <a:r>
              <a:rPr lang="zh-CN" altLang="en-US" dirty="0"/>
              <a:t>连乘</a:t>
            </a:r>
            <a:r>
              <a:rPr lang="en-US" altLang="zh-CN" dirty="0"/>
              <a:t>/</a:t>
            </a:r>
            <a:r>
              <a:rPr lang="zh-CN" altLang="en-US" dirty="0"/>
              <a:t>连除</a:t>
            </a:r>
          </a:p>
        </p:txBody>
      </p:sp>
      <p:sp>
        <p:nvSpPr>
          <p:cNvPr id="5" name="文本占位符 4">
            <a:extLst>
              <a:ext uri="{FF2B5EF4-FFF2-40B4-BE49-F238E27FC236}">
                <a16:creationId xmlns:a16="http://schemas.microsoft.com/office/drawing/2014/main" id="{3FD41D7D-3F9F-D62B-6936-7B26AFCA409B}"/>
              </a:ext>
            </a:extLst>
          </p:cNvPr>
          <p:cNvSpPr>
            <a:spLocks noGrp="1"/>
          </p:cNvSpPr>
          <p:nvPr>
            <p:ph type="body" sz="quarter" idx="13"/>
          </p:nvPr>
        </p:nvSpPr>
        <p:spPr>
          <a:xfrm>
            <a:off x="363985" y="984281"/>
            <a:ext cx="4491716" cy="3305144"/>
          </a:xfrm>
        </p:spPr>
        <p:txBody>
          <a:bodyPr>
            <a:normAutofit/>
          </a:bodyPr>
          <a:lstStyle/>
          <a:p>
            <a:r>
              <a:rPr lang="zh-CN" altLang="en-US" dirty="0"/>
              <a:t>连乘与累加类似</a:t>
            </a:r>
            <a:r>
              <a:rPr lang="en-US" altLang="zh-CN" dirty="0"/>
              <a:t>, </a:t>
            </a:r>
            <a:r>
              <a:rPr lang="zh-CN" altLang="en-US" dirty="0"/>
              <a:t>我们需要一个变量存储当前计算的结果</a:t>
            </a:r>
            <a:r>
              <a:rPr lang="en-US" altLang="zh-CN" dirty="0"/>
              <a:t>, </a:t>
            </a:r>
          </a:p>
          <a:p>
            <a:r>
              <a:rPr lang="zh-CN" altLang="en-US" dirty="0"/>
              <a:t>我们可以想象一下</a:t>
            </a:r>
            <a:r>
              <a:rPr lang="en-US" altLang="zh-CN" dirty="0"/>
              <a:t>, </a:t>
            </a:r>
            <a:r>
              <a:rPr lang="zh-CN" altLang="en-US" dirty="0"/>
              <a:t>我们用大脑计算累乘时</a:t>
            </a:r>
            <a:r>
              <a:rPr lang="en-US" altLang="zh-CN" dirty="0"/>
              <a:t>, </a:t>
            </a:r>
            <a:r>
              <a:rPr lang="zh-CN" altLang="en-US" dirty="0"/>
              <a:t>每次将相乘后的积记住</a:t>
            </a:r>
            <a:r>
              <a:rPr lang="en-US" altLang="zh-CN" dirty="0"/>
              <a:t>, </a:t>
            </a:r>
            <a:r>
              <a:rPr lang="zh-CN" altLang="en-US" dirty="0"/>
              <a:t>然后乘上下一个乘数即可</a:t>
            </a:r>
            <a:r>
              <a:rPr lang="en-US" altLang="zh-CN" dirty="0"/>
              <a:t>.</a:t>
            </a:r>
          </a:p>
          <a:p>
            <a:r>
              <a:rPr lang="zh-CN" altLang="en-US" dirty="0"/>
              <a:t>我们在编程时</a:t>
            </a:r>
            <a:r>
              <a:rPr lang="en-US" altLang="zh-CN" dirty="0"/>
              <a:t>, </a:t>
            </a:r>
            <a:r>
              <a:rPr lang="zh-CN" altLang="en-US" dirty="0"/>
              <a:t>可以用一个变量来存储当前的积</a:t>
            </a:r>
            <a:r>
              <a:rPr lang="en-US" altLang="zh-CN" dirty="0"/>
              <a:t>, </a:t>
            </a:r>
            <a:r>
              <a:rPr lang="zh-CN" altLang="en-US" dirty="0"/>
              <a:t>那积的初始值就是 </a:t>
            </a:r>
            <a:r>
              <a:rPr lang="en-US" altLang="zh-CN" dirty="0"/>
              <a:t>1</a:t>
            </a:r>
          </a:p>
          <a:p>
            <a:endParaRPr lang="en-US" altLang="zh-CN" dirty="0"/>
          </a:p>
          <a:p>
            <a:r>
              <a:rPr lang="zh-CN" altLang="en-US" dirty="0"/>
              <a:t>注意</a:t>
            </a:r>
            <a:r>
              <a:rPr lang="en-US" altLang="zh-CN" dirty="0"/>
              <a:t>: </a:t>
            </a:r>
            <a:r>
              <a:rPr lang="zh-CN" altLang="en-US" dirty="0"/>
              <a:t>乘法会使得结果快速膨胀</a:t>
            </a:r>
            <a:r>
              <a:rPr lang="en-US" altLang="zh-CN" dirty="0"/>
              <a:t>, </a:t>
            </a:r>
            <a:r>
              <a:rPr lang="zh-CN" altLang="en-US" dirty="0"/>
              <a:t>我们要用</a:t>
            </a:r>
            <a:r>
              <a:rPr lang="en-US" altLang="zh-CN" dirty="0"/>
              <a:t>long long </a:t>
            </a:r>
            <a:r>
              <a:rPr lang="zh-CN" altLang="en-US" dirty="0"/>
              <a:t>类型来存储我们的结果</a:t>
            </a:r>
            <a:endParaRPr lang="en-US" altLang="zh-CN" dirty="0"/>
          </a:p>
          <a:p>
            <a:endParaRPr lang="zh-CN" altLang="en-US" dirty="0"/>
          </a:p>
        </p:txBody>
      </p:sp>
      <p:pic>
        <p:nvPicPr>
          <p:cNvPr id="7" name="图片 6">
            <a:extLst>
              <a:ext uri="{FF2B5EF4-FFF2-40B4-BE49-F238E27FC236}">
                <a16:creationId xmlns:a16="http://schemas.microsoft.com/office/drawing/2014/main" id="{BA43D08F-405B-4E90-3644-E9DE774A5A62}"/>
              </a:ext>
            </a:extLst>
          </p:cNvPr>
          <p:cNvPicPr>
            <a:picLocks noChangeAspect="1"/>
          </p:cNvPicPr>
          <p:nvPr/>
        </p:nvPicPr>
        <p:blipFill>
          <a:blip r:embed="rId2"/>
          <a:stretch>
            <a:fillRect/>
          </a:stretch>
        </p:blipFill>
        <p:spPr>
          <a:xfrm>
            <a:off x="5543088" y="855663"/>
            <a:ext cx="4514850" cy="3733800"/>
          </a:xfrm>
          <a:prstGeom prst="rect">
            <a:avLst/>
          </a:prstGeom>
        </p:spPr>
      </p:pic>
    </p:spTree>
    <p:extLst>
      <p:ext uri="{BB962C8B-B14F-4D97-AF65-F5344CB8AC3E}">
        <p14:creationId xmlns:p14="http://schemas.microsoft.com/office/powerpoint/2010/main" val="23763495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a:extLst>
              <a:ext uri="{FF2B5EF4-FFF2-40B4-BE49-F238E27FC236}">
                <a16:creationId xmlns:a16="http://schemas.microsoft.com/office/drawing/2014/main" id="{C4192DA2-D4BE-4550-3CF4-3B7A6A5FF8B9}"/>
              </a:ext>
            </a:extLst>
          </p:cNvPr>
          <p:cNvSpPr>
            <a:spLocks noGrp="1"/>
          </p:cNvSpPr>
          <p:nvPr>
            <p:ph type="ftr" sz="quarter" idx="10"/>
          </p:nvPr>
        </p:nvSpPr>
        <p:spPr/>
        <p:txBody>
          <a:bodyPr/>
          <a:lstStyle/>
          <a:p>
            <a:r>
              <a:rPr lang="zh-CN" altLang="en-US"/>
              <a:t>岐麦教育</a:t>
            </a:r>
            <a:r>
              <a:rPr lang="en-US" altLang="zh-CN"/>
              <a:t>: 17753651388</a:t>
            </a:r>
            <a:endParaRPr lang="zh-CN" altLang="en-US"/>
          </a:p>
        </p:txBody>
      </p:sp>
      <p:sp>
        <p:nvSpPr>
          <p:cNvPr id="3" name="灯片编号占位符 2">
            <a:extLst>
              <a:ext uri="{FF2B5EF4-FFF2-40B4-BE49-F238E27FC236}">
                <a16:creationId xmlns:a16="http://schemas.microsoft.com/office/drawing/2014/main" id="{624A86FD-214E-AC20-99E7-7225A002FAA3}"/>
              </a:ext>
            </a:extLst>
          </p:cNvPr>
          <p:cNvSpPr>
            <a:spLocks noGrp="1"/>
          </p:cNvSpPr>
          <p:nvPr>
            <p:ph type="sldNum" sz="quarter" idx="11"/>
          </p:nvPr>
        </p:nvSpPr>
        <p:spPr/>
        <p:txBody>
          <a:bodyPr/>
          <a:lstStyle/>
          <a:p>
            <a:fld id="{E009E858-3AA9-4B36-B563-7DA653C58495}" type="slidenum">
              <a:rPr lang="zh-CN" altLang="en-US" smtClean="0"/>
              <a:t>27</a:t>
            </a:fld>
            <a:endParaRPr lang="zh-CN" altLang="en-US"/>
          </a:p>
        </p:txBody>
      </p:sp>
      <p:sp>
        <p:nvSpPr>
          <p:cNvPr id="4" name="文本占位符 3">
            <a:extLst>
              <a:ext uri="{FF2B5EF4-FFF2-40B4-BE49-F238E27FC236}">
                <a16:creationId xmlns:a16="http://schemas.microsoft.com/office/drawing/2014/main" id="{CFB30BF1-E1F5-E58F-FA0C-7A400EF35537}"/>
              </a:ext>
            </a:extLst>
          </p:cNvPr>
          <p:cNvSpPr>
            <a:spLocks noGrp="1"/>
          </p:cNvSpPr>
          <p:nvPr>
            <p:ph type="body" sz="quarter" idx="12"/>
          </p:nvPr>
        </p:nvSpPr>
        <p:spPr/>
        <p:txBody>
          <a:bodyPr/>
          <a:lstStyle/>
          <a:p>
            <a:r>
              <a:rPr lang="zh-CN" altLang="en-US" dirty="0"/>
              <a:t>连乘</a:t>
            </a:r>
            <a:r>
              <a:rPr lang="en-US" altLang="zh-CN" dirty="0"/>
              <a:t>/</a:t>
            </a:r>
            <a:r>
              <a:rPr lang="zh-CN" altLang="en-US" dirty="0"/>
              <a:t>连除</a:t>
            </a:r>
          </a:p>
        </p:txBody>
      </p:sp>
      <p:sp>
        <p:nvSpPr>
          <p:cNvPr id="5" name="文本占位符 4">
            <a:extLst>
              <a:ext uri="{FF2B5EF4-FFF2-40B4-BE49-F238E27FC236}">
                <a16:creationId xmlns:a16="http://schemas.microsoft.com/office/drawing/2014/main" id="{E60A7575-8F5E-646E-23EF-2E4CB4806640}"/>
              </a:ext>
            </a:extLst>
          </p:cNvPr>
          <p:cNvSpPr>
            <a:spLocks noGrp="1"/>
          </p:cNvSpPr>
          <p:nvPr>
            <p:ph type="body" sz="quarter" idx="13"/>
          </p:nvPr>
        </p:nvSpPr>
        <p:spPr/>
        <p:txBody>
          <a:bodyPr/>
          <a:lstStyle/>
          <a:p>
            <a:endParaRPr lang="zh-CN" altLang="en-US"/>
          </a:p>
        </p:txBody>
      </p:sp>
      <p:pic>
        <p:nvPicPr>
          <p:cNvPr id="7" name="图片 6">
            <a:extLst>
              <a:ext uri="{FF2B5EF4-FFF2-40B4-BE49-F238E27FC236}">
                <a16:creationId xmlns:a16="http://schemas.microsoft.com/office/drawing/2014/main" id="{AA199D4C-C923-84FC-D816-8736958C781C}"/>
              </a:ext>
            </a:extLst>
          </p:cNvPr>
          <p:cNvPicPr>
            <a:picLocks noChangeAspect="1"/>
          </p:cNvPicPr>
          <p:nvPr/>
        </p:nvPicPr>
        <p:blipFill>
          <a:blip r:embed="rId2"/>
          <a:stretch>
            <a:fillRect/>
          </a:stretch>
        </p:blipFill>
        <p:spPr>
          <a:xfrm>
            <a:off x="1995487" y="1195387"/>
            <a:ext cx="8201025" cy="4467225"/>
          </a:xfrm>
          <a:prstGeom prst="rect">
            <a:avLst/>
          </a:prstGeom>
        </p:spPr>
      </p:pic>
      <p:sp>
        <p:nvSpPr>
          <p:cNvPr id="9" name="文本框 8">
            <a:extLst>
              <a:ext uri="{FF2B5EF4-FFF2-40B4-BE49-F238E27FC236}">
                <a16:creationId xmlns:a16="http://schemas.microsoft.com/office/drawing/2014/main" id="{83EB6A3A-6117-7B3F-DC23-38C1D3C36C3B}"/>
              </a:ext>
            </a:extLst>
          </p:cNvPr>
          <p:cNvSpPr txBox="1"/>
          <p:nvPr/>
        </p:nvSpPr>
        <p:spPr>
          <a:xfrm>
            <a:off x="3632200" y="663852"/>
            <a:ext cx="6334216" cy="369332"/>
          </a:xfrm>
          <a:prstGeom prst="rect">
            <a:avLst/>
          </a:prstGeom>
          <a:noFill/>
        </p:spPr>
        <p:txBody>
          <a:bodyPr wrap="square">
            <a:spAutoFit/>
          </a:bodyPr>
          <a:lstStyle/>
          <a:p>
            <a:r>
              <a:rPr lang="zh-CN" altLang="en-US" dirty="0">
                <a:hlinkClick r:id="rId3"/>
              </a:rPr>
              <a:t>题目详情 </a:t>
            </a:r>
            <a:r>
              <a:rPr lang="en-US" altLang="zh-CN" dirty="0">
                <a:hlinkClick r:id="rId3"/>
              </a:rPr>
              <a:t>- </a:t>
            </a:r>
            <a:r>
              <a:rPr lang="zh-CN" altLang="en-US" dirty="0">
                <a:hlinkClick r:id="rId3"/>
              </a:rPr>
              <a:t>求小数的某一位 </a:t>
            </a:r>
            <a:r>
              <a:rPr lang="en-US" altLang="zh-CN" dirty="0">
                <a:hlinkClick r:id="rId3"/>
              </a:rPr>
              <a:t>- </a:t>
            </a:r>
            <a:r>
              <a:rPr lang="en-US" altLang="zh-CN" dirty="0" err="1">
                <a:hlinkClick r:id="rId3"/>
              </a:rPr>
              <a:t>ACjudge</a:t>
            </a:r>
            <a:endParaRPr lang="zh-CN" altLang="en-US" dirty="0"/>
          </a:p>
        </p:txBody>
      </p:sp>
      <p:sp>
        <p:nvSpPr>
          <p:cNvPr id="11" name="文本框 10">
            <a:extLst>
              <a:ext uri="{FF2B5EF4-FFF2-40B4-BE49-F238E27FC236}">
                <a16:creationId xmlns:a16="http://schemas.microsoft.com/office/drawing/2014/main" id="{850B69F7-9ADA-AD6C-0390-AC45251D7AB3}"/>
              </a:ext>
            </a:extLst>
          </p:cNvPr>
          <p:cNvSpPr txBox="1"/>
          <p:nvPr/>
        </p:nvSpPr>
        <p:spPr>
          <a:xfrm>
            <a:off x="3973513" y="5824816"/>
            <a:ext cx="6334216" cy="369332"/>
          </a:xfrm>
          <a:prstGeom prst="rect">
            <a:avLst/>
          </a:prstGeom>
          <a:noFill/>
        </p:spPr>
        <p:txBody>
          <a:bodyPr wrap="square">
            <a:spAutoFit/>
          </a:bodyPr>
          <a:lstStyle/>
          <a:p>
            <a:r>
              <a:rPr lang="zh-CN" altLang="en-US" dirty="0">
                <a:hlinkClick r:id="rId4"/>
              </a:rPr>
              <a:t>题解 </a:t>
            </a:r>
            <a:r>
              <a:rPr lang="en-US" altLang="zh-CN" dirty="0">
                <a:hlinkClick r:id="rId4"/>
              </a:rPr>
              <a:t>- </a:t>
            </a:r>
            <a:r>
              <a:rPr lang="zh-CN" altLang="en-US" dirty="0">
                <a:hlinkClick r:id="rId4"/>
              </a:rPr>
              <a:t>求小数的某一位 </a:t>
            </a:r>
            <a:r>
              <a:rPr lang="en-US" altLang="zh-CN" dirty="0">
                <a:hlinkClick r:id="rId4"/>
              </a:rPr>
              <a:t>- </a:t>
            </a:r>
            <a:r>
              <a:rPr lang="en-US" altLang="zh-CN" dirty="0" err="1">
                <a:hlinkClick r:id="rId4"/>
              </a:rPr>
              <a:t>ACjudge</a:t>
            </a:r>
            <a:endParaRPr lang="zh-CN" altLang="en-US" dirty="0"/>
          </a:p>
        </p:txBody>
      </p:sp>
    </p:spTree>
    <p:extLst>
      <p:ext uri="{BB962C8B-B14F-4D97-AF65-F5344CB8AC3E}">
        <p14:creationId xmlns:p14="http://schemas.microsoft.com/office/powerpoint/2010/main" val="18226078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a:extLst>
              <a:ext uri="{FF2B5EF4-FFF2-40B4-BE49-F238E27FC236}">
                <a16:creationId xmlns:a16="http://schemas.microsoft.com/office/drawing/2014/main" id="{F56B97B2-6CDA-4050-3CCB-916E1A76B574}"/>
              </a:ext>
            </a:extLst>
          </p:cNvPr>
          <p:cNvSpPr>
            <a:spLocks noGrp="1"/>
          </p:cNvSpPr>
          <p:nvPr>
            <p:ph type="ftr" sz="quarter" idx="10"/>
          </p:nvPr>
        </p:nvSpPr>
        <p:spPr/>
        <p:txBody>
          <a:bodyPr/>
          <a:lstStyle/>
          <a:p>
            <a:r>
              <a:rPr lang="zh-CN" altLang="en-US"/>
              <a:t>岐麦教育</a:t>
            </a:r>
            <a:r>
              <a:rPr lang="en-US" altLang="zh-CN"/>
              <a:t>: 17753651388</a:t>
            </a:r>
            <a:endParaRPr lang="zh-CN" altLang="en-US"/>
          </a:p>
        </p:txBody>
      </p:sp>
      <p:sp>
        <p:nvSpPr>
          <p:cNvPr id="3" name="灯片编号占位符 2">
            <a:extLst>
              <a:ext uri="{FF2B5EF4-FFF2-40B4-BE49-F238E27FC236}">
                <a16:creationId xmlns:a16="http://schemas.microsoft.com/office/drawing/2014/main" id="{C5091CFC-5AC1-ADB8-330F-1C87C1A208E2}"/>
              </a:ext>
            </a:extLst>
          </p:cNvPr>
          <p:cNvSpPr>
            <a:spLocks noGrp="1"/>
          </p:cNvSpPr>
          <p:nvPr>
            <p:ph type="sldNum" sz="quarter" idx="11"/>
          </p:nvPr>
        </p:nvSpPr>
        <p:spPr/>
        <p:txBody>
          <a:bodyPr/>
          <a:lstStyle/>
          <a:p>
            <a:fld id="{E009E858-3AA9-4B36-B563-7DA653C58495}" type="slidenum">
              <a:rPr lang="zh-CN" altLang="en-US" smtClean="0"/>
              <a:t>28</a:t>
            </a:fld>
            <a:endParaRPr lang="zh-CN" altLang="en-US"/>
          </a:p>
        </p:txBody>
      </p:sp>
      <p:sp>
        <p:nvSpPr>
          <p:cNvPr id="4" name="文本占位符 3">
            <a:extLst>
              <a:ext uri="{FF2B5EF4-FFF2-40B4-BE49-F238E27FC236}">
                <a16:creationId xmlns:a16="http://schemas.microsoft.com/office/drawing/2014/main" id="{A825AEBB-2E44-DD61-5096-10209A7E16C7}"/>
              </a:ext>
            </a:extLst>
          </p:cNvPr>
          <p:cNvSpPr>
            <a:spLocks noGrp="1"/>
          </p:cNvSpPr>
          <p:nvPr>
            <p:ph type="body" sz="quarter" idx="12"/>
          </p:nvPr>
        </p:nvSpPr>
        <p:spPr/>
        <p:txBody>
          <a:bodyPr/>
          <a:lstStyle/>
          <a:p>
            <a:r>
              <a:rPr lang="zh-CN" altLang="en-US" dirty="0"/>
              <a:t>连乘</a:t>
            </a:r>
            <a:r>
              <a:rPr lang="en-US" altLang="zh-CN" dirty="0"/>
              <a:t>/</a:t>
            </a:r>
            <a:r>
              <a:rPr lang="zh-CN" altLang="en-US" dirty="0"/>
              <a:t>连除</a:t>
            </a:r>
          </a:p>
        </p:txBody>
      </p:sp>
      <p:pic>
        <p:nvPicPr>
          <p:cNvPr id="9" name="图片 8">
            <a:extLst>
              <a:ext uri="{FF2B5EF4-FFF2-40B4-BE49-F238E27FC236}">
                <a16:creationId xmlns:a16="http://schemas.microsoft.com/office/drawing/2014/main" id="{066EBEEE-330B-8A8B-A958-3CE82B321577}"/>
              </a:ext>
            </a:extLst>
          </p:cNvPr>
          <p:cNvPicPr>
            <a:picLocks noChangeAspect="1"/>
          </p:cNvPicPr>
          <p:nvPr/>
        </p:nvPicPr>
        <p:blipFill>
          <a:blip r:embed="rId2"/>
          <a:stretch>
            <a:fillRect/>
          </a:stretch>
        </p:blipFill>
        <p:spPr>
          <a:xfrm>
            <a:off x="2624739" y="942928"/>
            <a:ext cx="6534150" cy="4581525"/>
          </a:xfrm>
          <a:prstGeom prst="rect">
            <a:avLst/>
          </a:prstGeom>
        </p:spPr>
      </p:pic>
    </p:spTree>
    <p:extLst>
      <p:ext uri="{BB962C8B-B14F-4D97-AF65-F5344CB8AC3E}">
        <p14:creationId xmlns:p14="http://schemas.microsoft.com/office/powerpoint/2010/main" val="22681888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a:extLst>
              <a:ext uri="{FF2B5EF4-FFF2-40B4-BE49-F238E27FC236}">
                <a16:creationId xmlns:a16="http://schemas.microsoft.com/office/drawing/2014/main" id="{B641A290-F10C-7EDD-0CE8-FAF2EF7F1057}"/>
              </a:ext>
            </a:extLst>
          </p:cNvPr>
          <p:cNvSpPr>
            <a:spLocks noGrp="1"/>
          </p:cNvSpPr>
          <p:nvPr>
            <p:ph type="ftr" sz="quarter" idx="10"/>
          </p:nvPr>
        </p:nvSpPr>
        <p:spPr/>
        <p:txBody>
          <a:bodyPr/>
          <a:lstStyle/>
          <a:p>
            <a:r>
              <a:rPr lang="zh-CN" altLang="en-US"/>
              <a:t>岐麦教育</a:t>
            </a:r>
            <a:r>
              <a:rPr lang="en-US" altLang="zh-CN"/>
              <a:t>: 17753651388</a:t>
            </a:r>
            <a:endParaRPr lang="zh-CN" altLang="en-US"/>
          </a:p>
        </p:txBody>
      </p:sp>
      <p:sp>
        <p:nvSpPr>
          <p:cNvPr id="3" name="灯片编号占位符 2">
            <a:extLst>
              <a:ext uri="{FF2B5EF4-FFF2-40B4-BE49-F238E27FC236}">
                <a16:creationId xmlns:a16="http://schemas.microsoft.com/office/drawing/2014/main" id="{83E77DD9-0EA9-4215-6522-349654B8F119}"/>
              </a:ext>
            </a:extLst>
          </p:cNvPr>
          <p:cNvSpPr>
            <a:spLocks noGrp="1"/>
          </p:cNvSpPr>
          <p:nvPr>
            <p:ph type="sldNum" sz="quarter" idx="11"/>
          </p:nvPr>
        </p:nvSpPr>
        <p:spPr/>
        <p:txBody>
          <a:bodyPr/>
          <a:lstStyle/>
          <a:p>
            <a:fld id="{E009E858-3AA9-4B36-B563-7DA653C58495}" type="slidenum">
              <a:rPr lang="zh-CN" altLang="en-US" smtClean="0"/>
              <a:t>29</a:t>
            </a:fld>
            <a:endParaRPr lang="zh-CN" altLang="en-US"/>
          </a:p>
        </p:txBody>
      </p:sp>
      <p:sp>
        <p:nvSpPr>
          <p:cNvPr id="4" name="文本占位符 3">
            <a:extLst>
              <a:ext uri="{FF2B5EF4-FFF2-40B4-BE49-F238E27FC236}">
                <a16:creationId xmlns:a16="http://schemas.microsoft.com/office/drawing/2014/main" id="{E3169934-22E8-28C8-A5D8-00A9532E1620}"/>
              </a:ext>
            </a:extLst>
          </p:cNvPr>
          <p:cNvSpPr>
            <a:spLocks noGrp="1"/>
          </p:cNvSpPr>
          <p:nvPr>
            <p:ph type="body" sz="quarter" idx="12"/>
          </p:nvPr>
        </p:nvSpPr>
        <p:spPr/>
        <p:txBody>
          <a:bodyPr/>
          <a:lstStyle/>
          <a:p>
            <a:r>
              <a:rPr lang="zh-CN" altLang="en-US" dirty="0"/>
              <a:t>统计</a:t>
            </a:r>
            <a:r>
              <a:rPr lang="en-US" altLang="zh-CN" dirty="0"/>
              <a:t>/</a:t>
            </a:r>
            <a:r>
              <a:rPr lang="zh-CN" altLang="en-US" dirty="0"/>
              <a:t>最值</a:t>
            </a:r>
          </a:p>
        </p:txBody>
      </p:sp>
      <p:sp>
        <p:nvSpPr>
          <p:cNvPr id="5" name="文本占位符 4">
            <a:extLst>
              <a:ext uri="{FF2B5EF4-FFF2-40B4-BE49-F238E27FC236}">
                <a16:creationId xmlns:a16="http://schemas.microsoft.com/office/drawing/2014/main" id="{5EBC0BD3-6CD5-022B-A13A-8A68991F3AC0}"/>
              </a:ext>
            </a:extLst>
          </p:cNvPr>
          <p:cNvSpPr>
            <a:spLocks noGrp="1"/>
          </p:cNvSpPr>
          <p:nvPr>
            <p:ph type="body" sz="quarter" idx="13"/>
          </p:nvPr>
        </p:nvSpPr>
        <p:spPr/>
        <p:txBody>
          <a:bodyPr/>
          <a:lstStyle/>
          <a:p>
            <a:endParaRPr lang="zh-CN" altLang="en-US"/>
          </a:p>
        </p:txBody>
      </p:sp>
      <p:pic>
        <p:nvPicPr>
          <p:cNvPr id="7" name="图片 6">
            <a:extLst>
              <a:ext uri="{FF2B5EF4-FFF2-40B4-BE49-F238E27FC236}">
                <a16:creationId xmlns:a16="http://schemas.microsoft.com/office/drawing/2014/main" id="{1B688160-70D0-87B1-0ACF-1F165E5C20B9}"/>
              </a:ext>
            </a:extLst>
          </p:cNvPr>
          <p:cNvPicPr>
            <a:picLocks noChangeAspect="1"/>
          </p:cNvPicPr>
          <p:nvPr/>
        </p:nvPicPr>
        <p:blipFill>
          <a:blip r:embed="rId2"/>
          <a:stretch>
            <a:fillRect/>
          </a:stretch>
        </p:blipFill>
        <p:spPr>
          <a:xfrm>
            <a:off x="1995487" y="890587"/>
            <a:ext cx="8201025" cy="5076825"/>
          </a:xfrm>
          <a:prstGeom prst="rect">
            <a:avLst/>
          </a:prstGeom>
        </p:spPr>
      </p:pic>
      <p:sp>
        <p:nvSpPr>
          <p:cNvPr id="9" name="文本框 8">
            <a:extLst>
              <a:ext uri="{FF2B5EF4-FFF2-40B4-BE49-F238E27FC236}">
                <a16:creationId xmlns:a16="http://schemas.microsoft.com/office/drawing/2014/main" id="{FB65E7FC-0B35-540F-1719-1B716B673164}"/>
              </a:ext>
            </a:extLst>
          </p:cNvPr>
          <p:cNvSpPr txBox="1"/>
          <p:nvPr/>
        </p:nvSpPr>
        <p:spPr>
          <a:xfrm>
            <a:off x="3548849" y="191425"/>
            <a:ext cx="6334216" cy="369332"/>
          </a:xfrm>
          <a:prstGeom prst="rect">
            <a:avLst/>
          </a:prstGeom>
          <a:noFill/>
        </p:spPr>
        <p:txBody>
          <a:bodyPr wrap="square">
            <a:spAutoFit/>
          </a:bodyPr>
          <a:lstStyle/>
          <a:p>
            <a:r>
              <a:rPr lang="zh-CN" altLang="en-US" dirty="0">
                <a:hlinkClick r:id="rId3"/>
              </a:rPr>
              <a:t>题目详情 </a:t>
            </a:r>
            <a:r>
              <a:rPr lang="en-US" altLang="zh-CN" dirty="0">
                <a:hlinkClick r:id="rId3"/>
              </a:rPr>
              <a:t>- </a:t>
            </a:r>
            <a:r>
              <a:rPr lang="zh-CN" altLang="en-US" dirty="0">
                <a:hlinkClick r:id="rId3"/>
              </a:rPr>
              <a:t>最高的分数 </a:t>
            </a:r>
            <a:r>
              <a:rPr lang="en-US" altLang="zh-CN" dirty="0">
                <a:hlinkClick r:id="rId3"/>
              </a:rPr>
              <a:t>- </a:t>
            </a:r>
            <a:r>
              <a:rPr lang="en-US" altLang="zh-CN" dirty="0" err="1">
                <a:hlinkClick r:id="rId3"/>
              </a:rPr>
              <a:t>ACjudge</a:t>
            </a:r>
            <a:endParaRPr lang="zh-CN" altLang="en-US" dirty="0"/>
          </a:p>
        </p:txBody>
      </p:sp>
    </p:spTree>
    <p:extLst>
      <p:ext uri="{BB962C8B-B14F-4D97-AF65-F5344CB8AC3E}">
        <p14:creationId xmlns:p14="http://schemas.microsoft.com/office/powerpoint/2010/main" val="686554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a:extLst>
              <a:ext uri="{FF2B5EF4-FFF2-40B4-BE49-F238E27FC236}">
                <a16:creationId xmlns:a16="http://schemas.microsoft.com/office/drawing/2014/main" id="{03ED74B2-1387-8027-D0DF-199580296A02}"/>
              </a:ext>
            </a:extLst>
          </p:cNvPr>
          <p:cNvSpPr>
            <a:spLocks noGrp="1"/>
          </p:cNvSpPr>
          <p:nvPr>
            <p:ph type="ftr" sz="quarter" idx="10"/>
          </p:nvPr>
        </p:nvSpPr>
        <p:spPr/>
        <p:txBody>
          <a:bodyPr/>
          <a:lstStyle/>
          <a:p>
            <a:r>
              <a:rPr lang="zh-CN" altLang="en-US"/>
              <a:t>岐麦教育</a:t>
            </a:r>
            <a:r>
              <a:rPr lang="en-US" altLang="zh-CN"/>
              <a:t>: 17753651388</a:t>
            </a:r>
            <a:endParaRPr lang="zh-CN" altLang="en-US"/>
          </a:p>
        </p:txBody>
      </p:sp>
      <p:sp>
        <p:nvSpPr>
          <p:cNvPr id="3" name="文本占位符 2">
            <a:extLst>
              <a:ext uri="{FF2B5EF4-FFF2-40B4-BE49-F238E27FC236}">
                <a16:creationId xmlns:a16="http://schemas.microsoft.com/office/drawing/2014/main" id="{041E113B-F8A9-DA3B-23E3-91303C445A96}"/>
              </a:ext>
            </a:extLst>
          </p:cNvPr>
          <p:cNvSpPr>
            <a:spLocks noGrp="1"/>
          </p:cNvSpPr>
          <p:nvPr>
            <p:ph type="body" sz="quarter" idx="12"/>
          </p:nvPr>
        </p:nvSpPr>
        <p:spPr/>
        <p:txBody>
          <a:bodyPr/>
          <a:lstStyle/>
          <a:p>
            <a:r>
              <a:rPr lang="en-US" altLang="zh-CN" dirty="0"/>
              <a:t>for </a:t>
            </a:r>
            <a:r>
              <a:rPr lang="zh-CN" altLang="en-US" dirty="0"/>
              <a:t>循环</a:t>
            </a:r>
          </a:p>
        </p:txBody>
      </p:sp>
      <p:sp>
        <p:nvSpPr>
          <p:cNvPr id="4" name="文本占位符 3">
            <a:extLst>
              <a:ext uri="{FF2B5EF4-FFF2-40B4-BE49-F238E27FC236}">
                <a16:creationId xmlns:a16="http://schemas.microsoft.com/office/drawing/2014/main" id="{FEE1CB86-4CE7-D597-ACB3-2F9C66F21323}"/>
              </a:ext>
            </a:extLst>
          </p:cNvPr>
          <p:cNvSpPr>
            <a:spLocks noGrp="1"/>
          </p:cNvSpPr>
          <p:nvPr>
            <p:ph type="body" sz="quarter" idx="13"/>
          </p:nvPr>
        </p:nvSpPr>
        <p:spPr/>
        <p:txBody>
          <a:bodyPr/>
          <a:lstStyle/>
          <a:p>
            <a:r>
              <a:rPr lang="en-US" altLang="zh-CN"/>
              <a:t>01</a:t>
            </a:r>
            <a:endParaRPr lang="zh-CN" altLang="en-US"/>
          </a:p>
        </p:txBody>
      </p:sp>
      <p:sp>
        <p:nvSpPr>
          <p:cNvPr id="5" name="灯片编号占位符 4">
            <a:extLst>
              <a:ext uri="{FF2B5EF4-FFF2-40B4-BE49-F238E27FC236}">
                <a16:creationId xmlns:a16="http://schemas.microsoft.com/office/drawing/2014/main" id="{D988CE02-291C-3CA6-6BEC-CA6EBFF81CA8}"/>
              </a:ext>
            </a:extLst>
          </p:cNvPr>
          <p:cNvSpPr>
            <a:spLocks noGrp="1"/>
          </p:cNvSpPr>
          <p:nvPr>
            <p:ph type="sldNum" sz="quarter" idx="11"/>
          </p:nvPr>
        </p:nvSpPr>
        <p:spPr/>
        <p:txBody>
          <a:bodyPr/>
          <a:lstStyle/>
          <a:p>
            <a:fld id="{E009E858-3AA9-4B36-B563-7DA653C58495}" type="slidenum">
              <a:rPr lang="zh-CN" altLang="en-US" smtClean="0"/>
              <a:t>3</a:t>
            </a:fld>
            <a:endParaRPr lang="zh-CN" altLang="en-US"/>
          </a:p>
        </p:txBody>
      </p:sp>
      <p:sp>
        <p:nvSpPr>
          <p:cNvPr id="6" name="文本框 5">
            <a:extLst>
              <a:ext uri="{FF2B5EF4-FFF2-40B4-BE49-F238E27FC236}">
                <a16:creationId xmlns:a16="http://schemas.microsoft.com/office/drawing/2014/main" id="{995DF406-4A46-9FC3-D05F-0C8B118C7BE0}"/>
              </a:ext>
            </a:extLst>
          </p:cNvPr>
          <p:cNvSpPr txBox="1"/>
          <p:nvPr/>
        </p:nvSpPr>
        <p:spPr>
          <a:xfrm>
            <a:off x="5678311" y="2571017"/>
            <a:ext cx="6128990" cy="369332"/>
          </a:xfrm>
          <a:prstGeom prst="rect">
            <a:avLst/>
          </a:prstGeom>
          <a:noFill/>
        </p:spPr>
        <p:txBody>
          <a:bodyPr wrap="square" rtlCol="0">
            <a:spAutoFit/>
          </a:bodyPr>
          <a:lstStyle/>
          <a:p>
            <a:r>
              <a:rPr lang="zh-CN" altLang="en-US" b="1">
                <a:solidFill>
                  <a:srgbClr val="404040"/>
                </a:solidFill>
                <a:latin typeface="+mn-ea"/>
              </a:rPr>
              <a:t>思考</a:t>
            </a:r>
            <a:r>
              <a:rPr lang="en-US" altLang="zh-CN" b="1">
                <a:solidFill>
                  <a:srgbClr val="404040"/>
                </a:solidFill>
                <a:latin typeface="+mn-ea"/>
              </a:rPr>
              <a:t>: </a:t>
            </a:r>
            <a:r>
              <a:rPr lang="zh-CN" altLang="en-US" b="1">
                <a:solidFill>
                  <a:srgbClr val="404040"/>
                </a:solidFill>
                <a:latin typeface="+mn-ea"/>
              </a:rPr>
              <a:t>如果让你打印以下语句 </a:t>
            </a:r>
            <a:r>
              <a:rPr lang="en-US" altLang="zh-CN" b="1">
                <a:solidFill>
                  <a:srgbClr val="404040"/>
                </a:solidFill>
                <a:latin typeface="+mn-ea"/>
              </a:rPr>
              <a:t>100 </a:t>
            </a:r>
            <a:r>
              <a:rPr lang="zh-CN" altLang="en-US" b="1">
                <a:solidFill>
                  <a:srgbClr val="404040"/>
                </a:solidFill>
                <a:latin typeface="+mn-ea"/>
              </a:rPr>
              <a:t>次</a:t>
            </a:r>
            <a:r>
              <a:rPr lang="en-US" altLang="zh-CN" b="1">
                <a:solidFill>
                  <a:srgbClr val="404040"/>
                </a:solidFill>
                <a:latin typeface="+mn-ea"/>
              </a:rPr>
              <a:t>, </a:t>
            </a:r>
            <a:r>
              <a:rPr lang="zh-CN" altLang="en-US" b="1">
                <a:solidFill>
                  <a:srgbClr val="404040"/>
                </a:solidFill>
                <a:latin typeface="+mn-ea"/>
              </a:rPr>
              <a:t>你该怎么办呢</a:t>
            </a:r>
            <a:r>
              <a:rPr lang="en-US" altLang="zh-CN" b="1">
                <a:solidFill>
                  <a:srgbClr val="404040"/>
                </a:solidFill>
                <a:latin typeface="+mn-ea"/>
              </a:rPr>
              <a:t>?</a:t>
            </a:r>
            <a:endParaRPr lang="zh-CN" altLang="en-US" b="1">
              <a:solidFill>
                <a:srgbClr val="404040"/>
              </a:solidFill>
              <a:latin typeface="+mn-ea"/>
            </a:endParaRPr>
          </a:p>
        </p:txBody>
      </p:sp>
      <p:sp>
        <p:nvSpPr>
          <p:cNvPr id="7" name="文本框 6">
            <a:extLst>
              <a:ext uri="{FF2B5EF4-FFF2-40B4-BE49-F238E27FC236}">
                <a16:creationId xmlns:a16="http://schemas.microsoft.com/office/drawing/2014/main" id="{B20DDD74-C09E-469A-5593-BDA2F31DADFF}"/>
              </a:ext>
            </a:extLst>
          </p:cNvPr>
          <p:cNvSpPr txBox="1"/>
          <p:nvPr/>
        </p:nvSpPr>
        <p:spPr>
          <a:xfrm>
            <a:off x="5678311" y="3398715"/>
            <a:ext cx="6333067" cy="369332"/>
          </a:xfrm>
          <a:prstGeom prst="rect">
            <a:avLst/>
          </a:prstGeom>
          <a:noFill/>
        </p:spPr>
        <p:txBody>
          <a:bodyPr wrap="square" rtlCol="0">
            <a:spAutoFit/>
          </a:bodyPr>
          <a:lstStyle/>
          <a:p>
            <a:r>
              <a:rPr lang="en-US" altLang="zh-CN" b="1" err="1">
                <a:solidFill>
                  <a:srgbClr val="404040"/>
                </a:solidFill>
                <a:latin typeface="+mn-ea"/>
              </a:rPr>
              <a:t>cout</a:t>
            </a:r>
            <a:r>
              <a:rPr lang="en-US" altLang="zh-CN" b="1">
                <a:solidFill>
                  <a:srgbClr val="404040"/>
                </a:solidFill>
                <a:latin typeface="+mn-ea"/>
              </a:rPr>
              <a:t> &lt;&lt; “acjudge.com” &lt;&lt; </a:t>
            </a:r>
            <a:r>
              <a:rPr lang="en-US" altLang="zh-CN" b="1" err="1">
                <a:solidFill>
                  <a:srgbClr val="404040"/>
                </a:solidFill>
                <a:latin typeface="+mn-ea"/>
              </a:rPr>
              <a:t>endl</a:t>
            </a:r>
            <a:r>
              <a:rPr lang="en-US" altLang="zh-CN" b="1">
                <a:solidFill>
                  <a:srgbClr val="404040"/>
                </a:solidFill>
                <a:latin typeface="+mn-ea"/>
              </a:rPr>
              <a:t>;</a:t>
            </a:r>
            <a:endParaRPr lang="zh-CN" altLang="en-US" b="1">
              <a:solidFill>
                <a:srgbClr val="404040"/>
              </a:solidFill>
              <a:latin typeface="+mn-ea"/>
            </a:endParaRPr>
          </a:p>
        </p:txBody>
      </p:sp>
    </p:spTree>
    <p:extLst>
      <p:ext uri="{BB962C8B-B14F-4D97-AF65-F5344CB8AC3E}">
        <p14:creationId xmlns:p14="http://schemas.microsoft.com/office/powerpoint/2010/main" val="19744385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a:extLst>
              <a:ext uri="{FF2B5EF4-FFF2-40B4-BE49-F238E27FC236}">
                <a16:creationId xmlns:a16="http://schemas.microsoft.com/office/drawing/2014/main" id="{BD5E8810-7407-2D0E-BF30-D18B71B0ABB3}"/>
              </a:ext>
            </a:extLst>
          </p:cNvPr>
          <p:cNvSpPr>
            <a:spLocks noGrp="1"/>
          </p:cNvSpPr>
          <p:nvPr>
            <p:ph type="ftr" sz="quarter" idx="10"/>
          </p:nvPr>
        </p:nvSpPr>
        <p:spPr/>
        <p:txBody>
          <a:bodyPr/>
          <a:lstStyle/>
          <a:p>
            <a:r>
              <a:rPr lang="zh-CN" altLang="en-US"/>
              <a:t>岐麦教育</a:t>
            </a:r>
            <a:r>
              <a:rPr lang="en-US" altLang="zh-CN"/>
              <a:t>: 17753651388</a:t>
            </a:r>
            <a:endParaRPr lang="zh-CN" altLang="en-US"/>
          </a:p>
        </p:txBody>
      </p:sp>
      <p:sp>
        <p:nvSpPr>
          <p:cNvPr id="3" name="灯片编号占位符 2">
            <a:extLst>
              <a:ext uri="{FF2B5EF4-FFF2-40B4-BE49-F238E27FC236}">
                <a16:creationId xmlns:a16="http://schemas.microsoft.com/office/drawing/2014/main" id="{05303D0D-E4F4-AA89-408C-BB02EFE65A5D}"/>
              </a:ext>
            </a:extLst>
          </p:cNvPr>
          <p:cNvSpPr>
            <a:spLocks noGrp="1"/>
          </p:cNvSpPr>
          <p:nvPr>
            <p:ph type="sldNum" sz="quarter" idx="11"/>
          </p:nvPr>
        </p:nvSpPr>
        <p:spPr/>
        <p:txBody>
          <a:bodyPr/>
          <a:lstStyle/>
          <a:p>
            <a:fld id="{E009E858-3AA9-4B36-B563-7DA653C58495}" type="slidenum">
              <a:rPr lang="zh-CN" altLang="en-US" smtClean="0"/>
              <a:t>30</a:t>
            </a:fld>
            <a:endParaRPr lang="zh-CN" altLang="en-US"/>
          </a:p>
        </p:txBody>
      </p:sp>
      <p:sp>
        <p:nvSpPr>
          <p:cNvPr id="4" name="文本占位符 3">
            <a:extLst>
              <a:ext uri="{FF2B5EF4-FFF2-40B4-BE49-F238E27FC236}">
                <a16:creationId xmlns:a16="http://schemas.microsoft.com/office/drawing/2014/main" id="{D96BF40A-51A8-26C2-A0F4-9FF89B6A72FF}"/>
              </a:ext>
            </a:extLst>
          </p:cNvPr>
          <p:cNvSpPr>
            <a:spLocks noGrp="1"/>
          </p:cNvSpPr>
          <p:nvPr>
            <p:ph type="body" sz="quarter" idx="12"/>
          </p:nvPr>
        </p:nvSpPr>
        <p:spPr/>
        <p:txBody>
          <a:bodyPr/>
          <a:lstStyle/>
          <a:p>
            <a:r>
              <a:rPr lang="zh-CN" altLang="en-US" dirty="0"/>
              <a:t>统计</a:t>
            </a:r>
            <a:r>
              <a:rPr lang="en-US" altLang="zh-CN" dirty="0"/>
              <a:t>/</a:t>
            </a:r>
            <a:r>
              <a:rPr lang="zh-CN" altLang="en-US" dirty="0"/>
              <a:t>最值</a:t>
            </a:r>
          </a:p>
        </p:txBody>
      </p:sp>
      <p:sp>
        <p:nvSpPr>
          <p:cNvPr id="5" name="文本占位符 4">
            <a:extLst>
              <a:ext uri="{FF2B5EF4-FFF2-40B4-BE49-F238E27FC236}">
                <a16:creationId xmlns:a16="http://schemas.microsoft.com/office/drawing/2014/main" id="{A8B78D87-5BEA-D491-0536-1493CB370499}"/>
              </a:ext>
            </a:extLst>
          </p:cNvPr>
          <p:cNvSpPr>
            <a:spLocks noGrp="1"/>
          </p:cNvSpPr>
          <p:nvPr>
            <p:ph type="body" sz="quarter" idx="13"/>
          </p:nvPr>
        </p:nvSpPr>
        <p:spPr>
          <a:xfrm>
            <a:off x="605578" y="1044544"/>
            <a:ext cx="5377972" cy="4539510"/>
          </a:xfrm>
        </p:spPr>
        <p:txBody>
          <a:bodyPr/>
          <a:lstStyle/>
          <a:p>
            <a:r>
              <a:rPr lang="zh-CN" altLang="en-US" dirty="0"/>
              <a:t>同学们可以想象</a:t>
            </a:r>
            <a:r>
              <a:rPr lang="en-US" altLang="zh-CN" dirty="0"/>
              <a:t>, </a:t>
            </a:r>
            <a:r>
              <a:rPr lang="zh-CN" altLang="en-US" dirty="0"/>
              <a:t>我们要求这些数字中最大的数字</a:t>
            </a:r>
            <a:r>
              <a:rPr lang="en-US" altLang="zh-CN" dirty="0"/>
              <a:t>, </a:t>
            </a:r>
            <a:r>
              <a:rPr lang="zh-CN" altLang="en-US" dirty="0"/>
              <a:t>我们可以把这些数字对应一个人的战斗力</a:t>
            </a:r>
            <a:r>
              <a:rPr lang="en-US" altLang="zh-CN" dirty="0"/>
              <a:t>, </a:t>
            </a:r>
            <a:r>
              <a:rPr lang="zh-CN" altLang="en-US" dirty="0"/>
              <a:t>就是要求这里面最强大的人</a:t>
            </a:r>
            <a:endParaRPr lang="en-US" altLang="zh-CN" dirty="0"/>
          </a:p>
          <a:p>
            <a:r>
              <a:rPr lang="zh-CN" altLang="en-US" dirty="0"/>
              <a:t>我们把求解过程看作每个人都来挑战擂主</a:t>
            </a:r>
            <a:r>
              <a:rPr lang="en-US" altLang="zh-CN" dirty="0"/>
              <a:t>, </a:t>
            </a:r>
            <a:r>
              <a:rPr lang="zh-CN" altLang="en-US" dirty="0"/>
              <a:t>最强大的人成为最终的擂主</a:t>
            </a:r>
            <a:r>
              <a:rPr lang="en-US" altLang="zh-CN" dirty="0"/>
              <a:t>.</a:t>
            </a:r>
          </a:p>
          <a:p>
            <a:r>
              <a:rPr lang="zh-CN" altLang="en-US" dirty="0"/>
              <a:t>我们设置初始擂主的战斗力位</a:t>
            </a:r>
            <a:r>
              <a:rPr lang="en-US" altLang="zh-CN" dirty="0"/>
              <a:t> 0 , </a:t>
            </a:r>
            <a:r>
              <a:rPr lang="zh-CN" altLang="en-US" dirty="0"/>
              <a:t>这样第一个人来挑战时候就可以成为擂主</a:t>
            </a:r>
            <a:r>
              <a:rPr lang="en-US" altLang="zh-CN" dirty="0"/>
              <a:t>, </a:t>
            </a:r>
            <a:r>
              <a:rPr lang="zh-CN" altLang="en-US" dirty="0"/>
              <a:t>然后其他人依次来挑战</a:t>
            </a:r>
            <a:r>
              <a:rPr lang="en-US" altLang="zh-CN" dirty="0"/>
              <a:t>, </a:t>
            </a:r>
            <a:r>
              <a:rPr lang="zh-CN" altLang="en-US" dirty="0"/>
              <a:t>如果能战胜当前的擂主</a:t>
            </a:r>
            <a:r>
              <a:rPr lang="en-US" altLang="zh-CN" dirty="0"/>
              <a:t>, </a:t>
            </a:r>
            <a:r>
              <a:rPr lang="zh-CN" altLang="en-US" dirty="0"/>
              <a:t>则成为新的擂主</a:t>
            </a:r>
            <a:r>
              <a:rPr lang="en-US" altLang="zh-CN" dirty="0"/>
              <a:t>, </a:t>
            </a:r>
            <a:r>
              <a:rPr lang="zh-CN" altLang="en-US" dirty="0"/>
              <a:t>如果不能战胜擂主</a:t>
            </a:r>
            <a:r>
              <a:rPr lang="en-US" altLang="zh-CN" dirty="0"/>
              <a:t>, </a:t>
            </a:r>
            <a:r>
              <a:rPr lang="zh-CN" altLang="en-US" dirty="0"/>
              <a:t>则原先的擂主不变</a:t>
            </a:r>
            <a:endParaRPr lang="en-US" altLang="zh-CN" dirty="0"/>
          </a:p>
          <a:p>
            <a:r>
              <a:rPr lang="zh-CN" altLang="en-US" dirty="0"/>
              <a:t>最终擂主里存放的就是最大的数字</a:t>
            </a:r>
            <a:endParaRPr lang="en-US" altLang="zh-CN" dirty="0"/>
          </a:p>
          <a:p>
            <a:endParaRPr lang="en-US" altLang="zh-CN" dirty="0"/>
          </a:p>
          <a:p>
            <a:r>
              <a:rPr lang="zh-CN" altLang="en-US" dirty="0"/>
              <a:t>思考</a:t>
            </a:r>
            <a:r>
              <a:rPr lang="en-US" altLang="zh-CN" dirty="0"/>
              <a:t>: </a:t>
            </a:r>
            <a:r>
              <a:rPr lang="zh-CN" altLang="en-US" dirty="0"/>
              <a:t>如果给你的数值中有负数</a:t>
            </a:r>
            <a:r>
              <a:rPr lang="en-US" altLang="zh-CN" dirty="0"/>
              <a:t>, </a:t>
            </a:r>
            <a:r>
              <a:rPr lang="zh-CN" altLang="en-US" dirty="0"/>
              <a:t>那么初始擂主应该设置为什么数字呢</a:t>
            </a:r>
            <a:r>
              <a:rPr lang="en-US" altLang="zh-CN" dirty="0"/>
              <a:t>?</a:t>
            </a:r>
          </a:p>
          <a:p>
            <a:r>
              <a:rPr lang="zh-CN" altLang="en-US" dirty="0"/>
              <a:t>如果要求的是最小值呢</a:t>
            </a:r>
            <a:r>
              <a:rPr lang="en-US" altLang="zh-CN" dirty="0"/>
              <a:t>?</a:t>
            </a:r>
          </a:p>
        </p:txBody>
      </p:sp>
      <p:pic>
        <p:nvPicPr>
          <p:cNvPr id="7" name="图片 6">
            <a:extLst>
              <a:ext uri="{FF2B5EF4-FFF2-40B4-BE49-F238E27FC236}">
                <a16:creationId xmlns:a16="http://schemas.microsoft.com/office/drawing/2014/main" id="{A1F57924-3DA6-892E-3AAE-1D524C49CED7}"/>
              </a:ext>
            </a:extLst>
          </p:cNvPr>
          <p:cNvPicPr>
            <a:picLocks noChangeAspect="1"/>
          </p:cNvPicPr>
          <p:nvPr/>
        </p:nvPicPr>
        <p:blipFill>
          <a:blip r:embed="rId2"/>
          <a:stretch>
            <a:fillRect/>
          </a:stretch>
        </p:blipFill>
        <p:spPr>
          <a:xfrm>
            <a:off x="6470480" y="855663"/>
            <a:ext cx="4524375" cy="4086225"/>
          </a:xfrm>
          <a:prstGeom prst="rect">
            <a:avLst/>
          </a:prstGeom>
        </p:spPr>
      </p:pic>
    </p:spTree>
    <p:extLst>
      <p:ext uri="{BB962C8B-B14F-4D97-AF65-F5344CB8AC3E}">
        <p14:creationId xmlns:p14="http://schemas.microsoft.com/office/powerpoint/2010/main" val="32739623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a:extLst>
              <a:ext uri="{FF2B5EF4-FFF2-40B4-BE49-F238E27FC236}">
                <a16:creationId xmlns:a16="http://schemas.microsoft.com/office/drawing/2014/main" id="{5A598390-AB6D-946C-85E6-42BBC4095162}"/>
              </a:ext>
            </a:extLst>
          </p:cNvPr>
          <p:cNvSpPr>
            <a:spLocks noGrp="1"/>
          </p:cNvSpPr>
          <p:nvPr>
            <p:ph type="ftr" sz="quarter" idx="10"/>
          </p:nvPr>
        </p:nvSpPr>
        <p:spPr/>
        <p:txBody>
          <a:bodyPr/>
          <a:lstStyle/>
          <a:p>
            <a:r>
              <a:rPr lang="zh-CN" altLang="en-US"/>
              <a:t>岐麦教育</a:t>
            </a:r>
            <a:r>
              <a:rPr lang="en-US" altLang="zh-CN"/>
              <a:t>: 17753651388</a:t>
            </a:r>
            <a:endParaRPr lang="zh-CN" altLang="en-US"/>
          </a:p>
        </p:txBody>
      </p:sp>
      <p:sp>
        <p:nvSpPr>
          <p:cNvPr id="3" name="灯片编号占位符 2">
            <a:extLst>
              <a:ext uri="{FF2B5EF4-FFF2-40B4-BE49-F238E27FC236}">
                <a16:creationId xmlns:a16="http://schemas.microsoft.com/office/drawing/2014/main" id="{BB907727-C5BA-C867-BE8E-8BE317013FF4}"/>
              </a:ext>
            </a:extLst>
          </p:cNvPr>
          <p:cNvSpPr>
            <a:spLocks noGrp="1"/>
          </p:cNvSpPr>
          <p:nvPr>
            <p:ph type="sldNum" sz="quarter" idx="11"/>
          </p:nvPr>
        </p:nvSpPr>
        <p:spPr/>
        <p:txBody>
          <a:bodyPr/>
          <a:lstStyle/>
          <a:p>
            <a:fld id="{E009E858-3AA9-4B36-B563-7DA653C58495}" type="slidenum">
              <a:rPr lang="zh-CN" altLang="en-US" smtClean="0"/>
              <a:t>31</a:t>
            </a:fld>
            <a:endParaRPr lang="zh-CN" altLang="en-US"/>
          </a:p>
        </p:txBody>
      </p:sp>
      <p:sp>
        <p:nvSpPr>
          <p:cNvPr id="4" name="文本占位符 3">
            <a:extLst>
              <a:ext uri="{FF2B5EF4-FFF2-40B4-BE49-F238E27FC236}">
                <a16:creationId xmlns:a16="http://schemas.microsoft.com/office/drawing/2014/main" id="{C8EA9FCE-3683-1610-AA28-47FDD2ADC3F3}"/>
              </a:ext>
            </a:extLst>
          </p:cNvPr>
          <p:cNvSpPr>
            <a:spLocks noGrp="1"/>
          </p:cNvSpPr>
          <p:nvPr>
            <p:ph type="body" sz="quarter" idx="12"/>
          </p:nvPr>
        </p:nvSpPr>
        <p:spPr/>
        <p:txBody>
          <a:bodyPr/>
          <a:lstStyle/>
          <a:p>
            <a:r>
              <a:rPr lang="zh-CN" altLang="en-US" dirty="0"/>
              <a:t>统计</a:t>
            </a:r>
            <a:r>
              <a:rPr lang="en-US" altLang="zh-CN" dirty="0"/>
              <a:t>/</a:t>
            </a:r>
            <a:r>
              <a:rPr lang="zh-CN" altLang="en-US" dirty="0"/>
              <a:t>最值</a:t>
            </a:r>
          </a:p>
        </p:txBody>
      </p:sp>
      <p:sp>
        <p:nvSpPr>
          <p:cNvPr id="7" name="文本框 6">
            <a:extLst>
              <a:ext uri="{FF2B5EF4-FFF2-40B4-BE49-F238E27FC236}">
                <a16:creationId xmlns:a16="http://schemas.microsoft.com/office/drawing/2014/main" id="{B149E2C1-F6F6-5DB8-F6A7-33E581CCD075}"/>
              </a:ext>
            </a:extLst>
          </p:cNvPr>
          <p:cNvSpPr txBox="1"/>
          <p:nvPr/>
        </p:nvSpPr>
        <p:spPr>
          <a:xfrm>
            <a:off x="3632200" y="328890"/>
            <a:ext cx="6334216" cy="369332"/>
          </a:xfrm>
          <a:prstGeom prst="rect">
            <a:avLst/>
          </a:prstGeom>
          <a:noFill/>
        </p:spPr>
        <p:txBody>
          <a:bodyPr wrap="square">
            <a:spAutoFit/>
          </a:bodyPr>
          <a:lstStyle/>
          <a:p>
            <a:r>
              <a:rPr lang="zh-CN" altLang="en-US" dirty="0">
                <a:hlinkClick r:id="rId2"/>
              </a:rPr>
              <a:t>题目详情 </a:t>
            </a:r>
            <a:r>
              <a:rPr lang="en-US" altLang="zh-CN" dirty="0">
                <a:hlinkClick r:id="rId2"/>
              </a:rPr>
              <a:t>- </a:t>
            </a:r>
            <a:r>
              <a:rPr lang="zh-CN" altLang="en-US" dirty="0">
                <a:hlinkClick r:id="rId2"/>
              </a:rPr>
              <a:t>最大跨度值 </a:t>
            </a:r>
            <a:r>
              <a:rPr lang="en-US" altLang="zh-CN" dirty="0">
                <a:hlinkClick r:id="rId2"/>
              </a:rPr>
              <a:t>- </a:t>
            </a:r>
            <a:r>
              <a:rPr lang="en-US" altLang="zh-CN" dirty="0" err="1">
                <a:hlinkClick r:id="rId2"/>
              </a:rPr>
              <a:t>ACjudge</a:t>
            </a:r>
            <a:endParaRPr lang="zh-CN" altLang="en-US" dirty="0"/>
          </a:p>
        </p:txBody>
      </p:sp>
      <p:pic>
        <p:nvPicPr>
          <p:cNvPr id="9" name="图片 8">
            <a:extLst>
              <a:ext uri="{FF2B5EF4-FFF2-40B4-BE49-F238E27FC236}">
                <a16:creationId xmlns:a16="http://schemas.microsoft.com/office/drawing/2014/main" id="{C4D57691-A58D-E8A2-ABD5-9B475DF36539}"/>
              </a:ext>
            </a:extLst>
          </p:cNvPr>
          <p:cNvPicPr>
            <a:picLocks noChangeAspect="1"/>
          </p:cNvPicPr>
          <p:nvPr/>
        </p:nvPicPr>
        <p:blipFill>
          <a:blip r:embed="rId3"/>
          <a:stretch>
            <a:fillRect/>
          </a:stretch>
        </p:blipFill>
        <p:spPr>
          <a:xfrm>
            <a:off x="2014537" y="1042987"/>
            <a:ext cx="8162925" cy="4772025"/>
          </a:xfrm>
          <a:prstGeom prst="rect">
            <a:avLst/>
          </a:prstGeom>
        </p:spPr>
      </p:pic>
    </p:spTree>
    <p:extLst>
      <p:ext uri="{BB962C8B-B14F-4D97-AF65-F5344CB8AC3E}">
        <p14:creationId xmlns:p14="http://schemas.microsoft.com/office/powerpoint/2010/main" val="34019554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a:extLst>
              <a:ext uri="{FF2B5EF4-FFF2-40B4-BE49-F238E27FC236}">
                <a16:creationId xmlns:a16="http://schemas.microsoft.com/office/drawing/2014/main" id="{BD5E8810-7407-2D0E-BF30-D18B71B0ABB3}"/>
              </a:ext>
            </a:extLst>
          </p:cNvPr>
          <p:cNvSpPr>
            <a:spLocks noGrp="1"/>
          </p:cNvSpPr>
          <p:nvPr>
            <p:ph type="ftr" sz="quarter" idx="10"/>
          </p:nvPr>
        </p:nvSpPr>
        <p:spPr/>
        <p:txBody>
          <a:bodyPr/>
          <a:lstStyle/>
          <a:p>
            <a:r>
              <a:rPr lang="zh-CN" altLang="en-US"/>
              <a:t>岐麦教育</a:t>
            </a:r>
            <a:r>
              <a:rPr lang="en-US" altLang="zh-CN"/>
              <a:t>: 17753651388</a:t>
            </a:r>
            <a:endParaRPr lang="zh-CN" altLang="en-US"/>
          </a:p>
        </p:txBody>
      </p:sp>
      <p:sp>
        <p:nvSpPr>
          <p:cNvPr id="3" name="灯片编号占位符 2">
            <a:extLst>
              <a:ext uri="{FF2B5EF4-FFF2-40B4-BE49-F238E27FC236}">
                <a16:creationId xmlns:a16="http://schemas.microsoft.com/office/drawing/2014/main" id="{05303D0D-E4F4-AA89-408C-BB02EFE65A5D}"/>
              </a:ext>
            </a:extLst>
          </p:cNvPr>
          <p:cNvSpPr>
            <a:spLocks noGrp="1"/>
          </p:cNvSpPr>
          <p:nvPr>
            <p:ph type="sldNum" sz="quarter" idx="11"/>
          </p:nvPr>
        </p:nvSpPr>
        <p:spPr/>
        <p:txBody>
          <a:bodyPr/>
          <a:lstStyle/>
          <a:p>
            <a:fld id="{E009E858-3AA9-4B36-B563-7DA653C58495}" type="slidenum">
              <a:rPr lang="zh-CN" altLang="en-US" smtClean="0"/>
              <a:t>32</a:t>
            </a:fld>
            <a:endParaRPr lang="zh-CN" altLang="en-US"/>
          </a:p>
        </p:txBody>
      </p:sp>
      <p:sp>
        <p:nvSpPr>
          <p:cNvPr id="4" name="文本占位符 3">
            <a:extLst>
              <a:ext uri="{FF2B5EF4-FFF2-40B4-BE49-F238E27FC236}">
                <a16:creationId xmlns:a16="http://schemas.microsoft.com/office/drawing/2014/main" id="{D96BF40A-51A8-26C2-A0F4-9FF89B6A72FF}"/>
              </a:ext>
            </a:extLst>
          </p:cNvPr>
          <p:cNvSpPr>
            <a:spLocks noGrp="1"/>
          </p:cNvSpPr>
          <p:nvPr>
            <p:ph type="body" sz="quarter" idx="12"/>
          </p:nvPr>
        </p:nvSpPr>
        <p:spPr/>
        <p:txBody>
          <a:bodyPr/>
          <a:lstStyle/>
          <a:p>
            <a:r>
              <a:rPr lang="zh-CN" altLang="en-US" dirty="0"/>
              <a:t>统计</a:t>
            </a:r>
            <a:r>
              <a:rPr lang="en-US" altLang="zh-CN" dirty="0"/>
              <a:t>/</a:t>
            </a:r>
            <a:r>
              <a:rPr lang="zh-CN" altLang="en-US" dirty="0"/>
              <a:t>最值</a:t>
            </a:r>
          </a:p>
        </p:txBody>
      </p:sp>
      <p:sp>
        <p:nvSpPr>
          <p:cNvPr id="5" name="文本占位符 4">
            <a:extLst>
              <a:ext uri="{FF2B5EF4-FFF2-40B4-BE49-F238E27FC236}">
                <a16:creationId xmlns:a16="http://schemas.microsoft.com/office/drawing/2014/main" id="{A8B78D87-5BEA-D491-0536-1493CB370499}"/>
              </a:ext>
            </a:extLst>
          </p:cNvPr>
          <p:cNvSpPr>
            <a:spLocks noGrp="1"/>
          </p:cNvSpPr>
          <p:nvPr>
            <p:ph type="body" sz="quarter" idx="13"/>
          </p:nvPr>
        </p:nvSpPr>
        <p:spPr>
          <a:xfrm>
            <a:off x="1071563" y="1018944"/>
            <a:ext cx="3409026" cy="4539510"/>
          </a:xfrm>
        </p:spPr>
        <p:txBody>
          <a:bodyPr/>
          <a:lstStyle/>
          <a:p>
            <a:r>
              <a:rPr lang="zh-CN" altLang="en-US" dirty="0"/>
              <a:t>最大跨度值是在求解最大值和最小值</a:t>
            </a:r>
            <a:r>
              <a:rPr lang="en-US" altLang="zh-CN" dirty="0"/>
              <a:t>, </a:t>
            </a:r>
            <a:r>
              <a:rPr lang="zh-CN" altLang="en-US" dirty="0"/>
              <a:t>我们利用打擂台的方法可以求得最大值和最小值</a:t>
            </a:r>
            <a:r>
              <a:rPr lang="en-US" altLang="zh-CN" dirty="0"/>
              <a:t>, </a:t>
            </a:r>
            <a:r>
              <a:rPr lang="zh-CN" altLang="en-US" dirty="0"/>
              <a:t>注意初始值的设定</a:t>
            </a:r>
            <a:endParaRPr lang="en-US" altLang="zh-CN" dirty="0"/>
          </a:p>
        </p:txBody>
      </p:sp>
      <p:pic>
        <p:nvPicPr>
          <p:cNvPr id="8" name="图片 7">
            <a:extLst>
              <a:ext uri="{FF2B5EF4-FFF2-40B4-BE49-F238E27FC236}">
                <a16:creationId xmlns:a16="http://schemas.microsoft.com/office/drawing/2014/main" id="{4144A95B-795C-FA6F-3B99-3661E026F5A4}"/>
              </a:ext>
            </a:extLst>
          </p:cNvPr>
          <p:cNvPicPr>
            <a:picLocks noChangeAspect="1"/>
          </p:cNvPicPr>
          <p:nvPr/>
        </p:nvPicPr>
        <p:blipFill>
          <a:blip r:embed="rId2"/>
          <a:stretch>
            <a:fillRect/>
          </a:stretch>
        </p:blipFill>
        <p:spPr>
          <a:xfrm>
            <a:off x="5805302" y="751350"/>
            <a:ext cx="4533900" cy="4914900"/>
          </a:xfrm>
          <a:prstGeom prst="rect">
            <a:avLst/>
          </a:prstGeom>
        </p:spPr>
      </p:pic>
    </p:spTree>
    <p:extLst>
      <p:ext uri="{BB962C8B-B14F-4D97-AF65-F5344CB8AC3E}">
        <p14:creationId xmlns:p14="http://schemas.microsoft.com/office/powerpoint/2010/main" val="16276517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a:extLst>
              <a:ext uri="{FF2B5EF4-FFF2-40B4-BE49-F238E27FC236}">
                <a16:creationId xmlns:a16="http://schemas.microsoft.com/office/drawing/2014/main" id="{C7620C59-79D9-49A3-7D53-7D5C9E343FC4}"/>
              </a:ext>
            </a:extLst>
          </p:cNvPr>
          <p:cNvSpPr>
            <a:spLocks noGrp="1"/>
          </p:cNvSpPr>
          <p:nvPr>
            <p:ph type="ftr" sz="quarter" idx="10"/>
          </p:nvPr>
        </p:nvSpPr>
        <p:spPr/>
        <p:txBody>
          <a:bodyPr/>
          <a:lstStyle/>
          <a:p>
            <a:r>
              <a:rPr lang="zh-CN" altLang="en-US"/>
              <a:t>岐麦教育</a:t>
            </a:r>
            <a:r>
              <a:rPr lang="en-US" altLang="zh-CN"/>
              <a:t>: 17753651388</a:t>
            </a:r>
            <a:endParaRPr lang="zh-CN" altLang="en-US"/>
          </a:p>
        </p:txBody>
      </p:sp>
      <p:sp>
        <p:nvSpPr>
          <p:cNvPr id="3" name="灯片编号占位符 2">
            <a:extLst>
              <a:ext uri="{FF2B5EF4-FFF2-40B4-BE49-F238E27FC236}">
                <a16:creationId xmlns:a16="http://schemas.microsoft.com/office/drawing/2014/main" id="{0255D90C-6033-06E9-A855-15990191452A}"/>
              </a:ext>
            </a:extLst>
          </p:cNvPr>
          <p:cNvSpPr>
            <a:spLocks noGrp="1"/>
          </p:cNvSpPr>
          <p:nvPr>
            <p:ph type="sldNum" sz="quarter" idx="11"/>
          </p:nvPr>
        </p:nvSpPr>
        <p:spPr/>
        <p:txBody>
          <a:bodyPr/>
          <a:lstStyle/>
          <a:p>
            <a:fld id="{E009E858-3AA9-4B36-B563-7DA653C58495}" type="slidenum">
              <a:rPr lang="zh-CN" altLang="en-US" smtClean="0"/>
              <a:t>33</a:t>
            </a:fld>
            <a:endParaRPr lang="zh-CN" altLang="en-US"/>
          </a:p>
        </p:txBody>
      </p:sp>
      <p:sp>
        <p:nvSpPr>
          <p:cNvPr id="4" name="文本占位符 3">
            <a:extLst>
              <a:ext uri="{FF2B5EF4-FFF2-40B4-BE49-F238E27FC236}">
                <a16:creationId xmlns:a16="http://schemas.microsoft.com/office/drawing/2014/main" id="{0FFA97DC-F3C5-CF22-BEE9-EF7EC8E8D817}"/>
              </a:ext>
            </a:extLst>
          </p:cNvPr>
          <p:cNvSpPr>
            <a:spLocks noGrp="1"/>
          </p:cNvSpPr>
          <p:nvPr>
            <p:ph type="body" sz="quarter" idx="12"/>
          </p:nvPr>
        </p:nvSpPr>
        <p:spPr/>
        <p:txBody>
          <a:bodyPr/>
          <a:lstStyle/>
          <a:p>
            <a:r>
              <a:rPr lang="zh-CN" altLang="en-US" dirty="0"/>
              <a:t>统计</a:t>
            </a:r>
            <a:r>
              <a:rPr lang="en-US" altLang="zh-CN" dirty="0"/>
              <a:t>/</a:t>
            </a:r>
            <a:r>
              <a:rPr lang="zh-CN" altLang="en-US" dirty="0"/>
              <a:t>最值</a:t>
            </a:r>
          </a:p>
        </p:txBody>
      </p:sp>
      <p:sp>
        <p:nvSpPr>
          <p:cNvPr id="5" name="文本占位符 4">
            <a:extLst>
              <a:ext uri="{FF2B5EF4-FFF2-40B4-BE49-F238E27FC236}">
                <a16:creationId xmlns:a16="http://schemas.microsoft.com/office/drawing/2014/main" id="{08A97ECD-CF7D-FB0C-EBB5-14CC08B5BFB6}"/>
              </a:ext>
            </a:extLst>
          </p:cNvPr>
          <p:cNvSpPr>
            <a:spLocks noGrp="1"/>
          </p:cNvSpPr>
          <p:nvPr>
            <p:ph type="body" sz="quarter" idx="13"/>
          </p:nvPr>
        </p:nvSpPr>
        <p:spPr/>
        <p:txBody>
          <a:bodyPr/>
          <a:lstStyle/>
          <a:p>
            <a:endParaRPr lang="zh-CN" altLang="en-US"/>
          </a:p>
        </p:txBody>
      </p:sp>
      <p:pic>
        <p:nvPicPr>
          <p:cNvPr id="7" name="图片 6">
            <a:extLst>
              <a:ext uri="{FF2B5EF4-FFF2-40B4-BE49-F238E27FC236}">
                <a16:creationId xmlns:a16="http://schemas.microsoft.com/office/drawing/2014/main" id="{87FED7C8-5D8C-1BB0-9C2C-3CEBF08F08F4}"/>
              </a:ext>
            </a:extLst>
          </p:cNvPr>
          <p:cNvPicPr>
            <a:picLocks noChangeAspect="1"/>
          </p:cNvPicPr>
          <p:nvPr/>
        </p:nvPicPr>
        <p:blipFill>
          <a:blip r:embed="rId2"/>
          <a:stretch>
            <a:fillRect/>
          </a:stretch>
        </p:blipFill>
        <p:spPr>
          <a:xfrm>
            <a:off x="2009775" y="809625"/>
            <a:ext cx="8172450" cy="5238750"/>
          </a:xfrm>
          <a:prstGeom prst="rect">
            <a:avLst/>
          </a:prstGeom>
        </p:spPr>
      </p:pic>
      <p:sp>
        <p:nvSpPr>
          <p:cNvPr id="9" name="文本框 8">
            <a:extLst>
              <a:ext uri="{FF2B5EF4-FFF2-40B4-BE49-F238E27FC236}">
                <a16:creationId xmlns:a16="http://schemas.microsoft.com/office/drawing/2014/main" id="{B3167B6B-9BB4-EC6F-566E-31BE145DC994}"/>
              </a:ext>
            </a:extLst>
          </p:cNvPr>
          <p:cNvSpPr txBox="1"/>
          <p:nvPr/>
        </p:nvSpPr>
        <p:spPr>
          <a:xfrm>
            <a:off x="3389051" y="171450"/>
            <a:ext cx="6334216" cy="369332"/>
          </a:xfrm>
          <a:prstGeom prst="rect">
            <a:avLst/>
          </a:prstGeom>
          <a:noFill/>
        </p:spPr>
        <p:txBody>
          <a:bodyPr wrap="square">
            <a:spAutoFit/>
          </a:bodyPr>
          <a:lstStyle/>
          <a:p>
            <a:r>
              <a:rPr lang="zh-CN" altLang="en-US" dirty="0">
                <a:hlinkClick r:id="rId3"/>
              </a:rPr>
              <a:t>题目详情 </a:t>
            </a:r>
            <a:r>
              <a:rPr lang="en-US" altLang="zh-CN" dirty="0">
                <a:hlinkClick r:id="rId3"/>
              </a:rPr>
              <a:t>- </a:t>
            </a:r>
            <a:r>
              <a:rPr lang="zh-CN" altLang="en-US" dirty="0">
                <a:hlinkClick r:id="rId3"/>
              </a:rPr>
              <a:t>整数的个数 </a:t>
            </a:r>
            <a:r>
              <a:rPr lang="en-US" altLang="zh-CN" dirty="0">
                <a:hlinkClick r:id="rId3"/>
              </a:rPr>
              <a:t>- </a:t>
            </a:r>
            <a:r>
              <a:rPr lang="en-US" altLang="zh-CN" dirty="0" err="1">
                <a:hlinkClick r:id="rId3"/>
              </a:rPr>
              <a:t>ACjudge</a:t>
            </a:r>
            <a:endParaRPr lang="zh-CN" altLang="en-US" dirty="0"/>
          </a:p>
        </p:txBody>
      </p:sp>
    </p:spTree>
    <p:extLst>
      <p:ext uri="{BB962C8B-B14F-4D97-AF65-F5344CB8AC3E}">
        <p14:creationId xmlns:p14="http://schemas.microsoft.com/office/powerpoint/2010/main" val="32921651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a:extLst>
              <a:ext uri="{FF2B5EF4-FFF2-40B4-BE49-F238E27FC236}">
                <a16:creationId xmlns:a16="http://schemas.microsoft.com/office/drawing/2014/main" id="{50A31685-9A53-B241-8C03-6352F0A906FE}"/>
              </a:ext>
            </a:extLst>
          </p:cNvPr>
          <p:cNvSpPr>
            <a:spLocks noGrp="1"/>
          </p:cNvSpPr>
          <p:nvPr>
            <p:ph type="ftr" sz="quarter" idx="10"/>
          </p:nvPr>
        </p:nvSpPr>
        <p:spPr/>
        <p:txBody>
          <a:bodyPr/>
          <a:lstStyle/>
          <a:p>
            <a:r>
              <a:rPr lang="zh-CN" altLang="en-US"/>
              <a:t>岐麦教育</a:t>
            </a:r>
            <a:r>
              <a:rPr lang="en-US" altLang="zh-CN"/>
              <a:t>: 17753651388</a:t>
            </a:r>
            <a:endParaRPr lang="zh-CN" altLang="en-US"/>
          </a:p>
        </p:txBody>
      </p:sp>
      <p:sp>
        <p:nvSpPr>
          <p:cNvPr id="3" name="灯片编号占位符 2">
            <a:extLst>
              <a:ext uri="{FF2B5EF4-FFF2-40B4-BE49-F238E27FC236}">
                <a16:creationId xmlns:a16="http://schemas.microsoft.com/office/drawing/2014/main" id="{2459A47C-CB11-6862-A0C8-B71770999E68}"/>
              </a:ext>
            </a:extLst>
          </p:cNvPr>
          <p:cNvSpPr>
            <a:spLocks noGrp="1"/>
          </p:cNvSpPr>
          <p:nvPr>
            <p:ph type="sldNum" sz="quarter" idx="11"/>
          </p:nvPr>
        </p:nvSpPr>
        <p:spPr/>
        <p:txBody>
          <a:bodyPr/>
          <a:lstStyle/>
          <a:p>
            <a:fld id="{E009E858-3AA9-4B36-B563-7DA653C58495}" type="slidenum">
              <a:rPr lang="zh-CN" altLang="en-US" smtClean="0"/>
              <a:t>34</a:t>
            </a:fld>
            <a:endParaRPr lang="zh-CN" altLang="en-US"/>
          </a:p>
        </p:txBody>
      </p:sp>
      <p:sp>
        <p:nvSpPr>
          <p:cNvPr id="4" name="文本占位符 3">
            <a:extLst>
              <a:ext uri="{FF2B5EF4-FFF2-40B4-BE49-F238E27FC236}">
                <a16:creationId xmlns:a16="http://schemas.microsoft.com/office/drawing/2014/main" id="{FA378646-B573-1197-94D1-D5F6246FC714}"/>
              </a:ext>
            </a:extLst>
          </p:cNvPr>
          <p:cNvSpPr>
            <a:spLocks noGrp="1"/>
          </p:cNvSpPr>
          <p:nvPr>
            <p:ph type="body" sz="quarter" idx="12"/>
          </p:nvPr>
        </p:nvSpPr>
        <p:spPr/>
        <p:txBody>
          <a:bodyPr/>
          <a:lstStyle/>
          <a:p>
            <a:r>
              <a:rPr lang="zh-CN" altLang="en-US" dirty="0"/>
              <a:t>统计最值</a:t>
            </a:r>
          </a:p>
        </p:txBody>
      </p:sp>
      <p:sp>
        <p:nvSpPr>
          <p:cNvPr id="5" name="文本占位符 4">
            <a:extLst>
              <a:ext uri="{FF2B5EF4-FFF2-40B4-BE49-F238E27FC236}">
                <a16:creationId xmlns:a16="http://schemas.microsoft.com/office/drawing/2014/main" id="{FFEA5276-015E-26D3-C17F-820428FB2484}"/>
              </a:ext>
            </a:extLst>
          </p:cNvPr>
          <p:cNvSpPr>
            <a:spLocks noGrp="1"/>
          </p:cNvSpPr>
          <p:nvPr>
            <p:ph type="body" sz="quarter" idx="13"/>
          </p:nvPr>
        </p:nvSpPr>
        <p:spPr>
          <a:xfrm>
            <a:off x="843379" y="1420427"/>
            <a:ext cx="6169980" cy="3234123"/>
          </a:xfrm>
        </p:spPr>
        <p:txBody>
          <a:bodyPr>
            <a:normAutofit/>
          </a:bodyPr>
          <a:lstStyle/>
          <a:p>
            <a:r>
              <a:rPr lang="zh-CN" altLang="en-US" dirty="0"/>
              <a:t>该题目让我们统计 </a:t>
            </a:r>
            <a:r>
              <a:rPr lang="en-US" altLang="zh-CN" dirty="0"/>
              <a:t>1, 5, 10</a:t>
            </a:r>
            <a:r>
              <a:rPr lang="zh-CN" altLang="en-US" dirty="0"/>
              <a:t> 的个数</a:t>
            </a:r>
            <a:r>
              <a:rPr lang="en-US" altLang="zh-CN" dirty="0"/>
              <a:t>, </a:t>
            </a:r>
            <a:r>
              <a:rPr lang="zh-CN" altLang="en-US" dirty="0"/>
              <a:t>我们思考一下</a:t>
            </a:r>
            <a:r>
              <a:rPr lang="en-US" altLang="zh-CN" dirty="0"/>
              <a:t>, </a:t>
            </a:r>
            <a:r>
              <a:rPr lang="zh-CN" altLang="en-US" dirty="0"/>
              <a:t>我们去计算这个题目的时候</a:t>
            </a:r>
            <a:r>
              <a:rPr lang="en-US" altLang="zh-CN" dirty="0"/>
              <a:t>, </a:t>
            </a:r>
            <a:r>
              <a:rPr lang="zh-CN" altLang="en-US" dirty="0"/>
              <a:t>可以用写正字的方法</a:t>
            </a:r>
            <a:r>
              <a:rPr lang="en-US" altLang="zh-CN" dirty="0"/>
              <a:t>, </a:t>
            </a:r>
            <a:r>
              <a:rPr lang="zh-CN" altLang="en-US" dirty="0"/>
              <a:t>分别记录 </a:t>
            </a:r>
            <a:r>
              <a:rPr lang="en-US" altLang="zh-CN" dirty="0"/>
              <a:t>1, 5, 10 </a:t>
            </a:r>
            <a:r>
              <a:rPr lang="zh-CN" altLang="en-US" dirty="0"/>
              <a:t>出现的次数</a:t>
            </a:r>
            <a:r>
              <a:rPr lang="en-US" altLang="zh-CN" dirty="0"/>
              <a:t>, </a:t>
            </a:r>
            <a:r>
              <a:rPr lang="zh-CN" altLang="en-US" dirty="0"/>
              <a:t>那么编程解决这个问题同样可以采用这种方法</a:t>
            </a:r>
            <a:endParaRPr lang="en-US" altLang="zh-CN" dirty="0"/>
          </a:p>
          <a:p>
            <a:r>
              <a:rPr lang="zh-CN" altLang="en-US" dirty="0"/>
              <a:t>分别设置</a:t>
            </a:r>
            <a:r>
              <a:rPr lang="en-US" altLang="zh-CN" dirty="0"/>
              <a:t>a, b, c</a:t>
            </a:r>
            <a:r>
              <a:rPr lang="zh-CN" altLang="en-US" dirty="0"/>
              <a:t> 表示 </a:t>
            </a:r>
            <a:r>
              <a:rPr lang="en-US" altLang="zh-CN" dirty="0"/>
              <a:t>1, 5, 10</a:t>
            </a:r>
            <a:r>
              <a:rPr lang="zh-CN" altLang="en-US" dirty="0"/>
              <a:t> 的出现次数</a:t>
            </a:r>
            <a:r>
              <a:rPr lang="en-US" altLang="zh-CN" dirty="0"/>
              <a:t>, </a:t>
            </a:r>
            <a:r>
              <a:rPr lang="zh-CN" altLang="en-US" dirty="0"/>
              <a:t>当我们读入一个值 </a:t>
            </a:r>
            <a:r>
              <a:rPr lang="en-US" altLang="zh-CN" dirty="0"/>
              <a:t>x, </a:t>
            </a:r>
            <a:r>
              <a:rPr lang="zh-CN" altLang="en-US" dirty="0"/>
              <a:t>如果</a:t>
            </a:r>
            <a:r>
              <a:rPr lang="en-US" altLang="zh-CN" dirty="0"/>
              <a:t>x == 1, </a:t>
            </a:r>
            <a:r>
              <a:rPr lang="zh-CN" altLang="en-US" dirty="0"/>
              <a:t>则 </a:t>
            </a:r>
            <a:r>
              <a:rPr lang="en-US" altLang="zh-CN" dirty="0"/>
              <a:t>a++, </a:t>
            </a:r>
            <a:r>
              <a:rPr lang="zh-CN" altLang="en-US" dirty="0"/>
              <a:t>如果 </a:t>
            </a:r>
            <a:r>
              <a:rPr lang="en-US" altLang="zh-CN" dirty="0"/>
              <a:t>x == 5 </a:t>
            </a:r>
            <a:r>
              <a:rPr lang="zh-CN" altLang="en-US" dirty="0"/>
              <a:t>则 </a:t>
            </a:r>
            <a:r>
              <a:rPr lang="en-US" altLang="zh-CN" dirty="0"/>
              <a:t>b++, </a:t>
            </a:r>
            <a:r>
              <a:rPr lang="zh-CN" altLang="en-US" dirty="0"/>
              <a:t>如果 </a:t>
            </a:r>
            <a:r>
              <a:rPr lang="en-US" altLang="zh-CN" dirty="0"/>
              <a:t>x == 10, </a:t>
            </a:r>
            <a:r>
              <a:rPr lang="zh-CN" altLang="en-US" dirty="0"/>
              <a:t>则 </a:t>
            </a:r>
            <a:r>
              <a:rPr lang="en-US" altLang="zh-CN" dirty="0" err="1"/>
              <a:t>c++</a:t>
            </a:r>
            <a:endParaRPr lang="zh-CN" altLang="en-US" dirty="0"/>
          </a:p>
        </p:txBody>
      </p:sp>
      <p:pic>
        <p:nvPicPr>
          <p:cNvPr id="7" name="图片 6">
            <a:extLst>
              <a:ext uri="{FF2B5EF4-FFF2-40B4-BE49-F238E27FC236}">
                <a16:creationId xmlns:a16="http://schemas.microsoft.com/office/drawing/2014/main" id="{8EBB2C94-0E01-84FE-63D4-92B1071E7424}"/>
              </a:ext>
            </a:extLst>
          </p:cNvPr>
          <p:cNvPicPr>
            <a:picLocks noChangeAspect="1"/>
          </p:cNvPicPr>
          <p:nvPr/>
        </p:nvPicPr>
        <p:blipFill>
          <a:blip r:embed="rId2"/>
          <a:stretch>
            <a:fillRect/>
          </a:stretch>
        </p:blipFill>
        <p:spPr>
          <a:xfrm>
            <a:off x="7406197" y="136525"/>
            <a:ext cx="3332776" cy="6520649"/>
          </a:xfrm>
          <a:prstGeom prst="rect">
            <a:avLst/>
          </a:prstGeom>
        </p:spPr>
      </p:pic>
    </p:spTree>
    <p:extLst>
      <p:ext uri="{BB962C8B-B14F-4D97-AF65-F5344CB8AC3E}">
        <p14:creationId xmlns:p14="http://schemas.microsoft.com/office/powerpoint/2010/main" val="11041884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a:extLst>
              <a:ext uri="{FF2B5EF4-FFF2-40B4-BE49-F238E27FC236}">
                <a16:creationId xmlns:a16="http://schemas.microsoft.com/office/drawing/2014/main" id="{70FB6112-B034-9625-5215-CFC2681D35AA}"/>
              </a:ext>
            </a:extLst>
          </p:cNvPr>
          <p:cNvSpPr>
            <a:spLocks noGrp="1"/>
          </p:cNvSpPr>
          <p:nvPr>
            <p:ph type="ftr" sz="quarter" idx="10"/>
          </p:nvPr>
        </p:nvSpPr>
        <p:spPr/>
        <p:txBody>
          <a:bodyPr/>
          <a:lstStyle/>
          <a:p>
            <a:r>
              <a:rPr lang="zh-CN" altLang="en-US"/>
              <a:t>岐麦教育</a:t>
            </a:r>
            <a:r>
              <a:rPr lang="en-US" altLang="zh-CN"/>
              <a:t>: 17753651388</a:t>
            </a:r>
            <a:endParaRPr lang="zh-CN" altLang="en-US"/>
          </a:p>
        </p:txBody>
      </p:sp>
      <p:sp>
        <p:nvSpPr>
          <p:cNvPr id="3" name="灯片编号占位符 2">
            <a:extLst>
              <a:ext uri="{FF2B5EF4-FFF2-40B4-BE49-F238E27FC236}">
                <a16:creationId xmlns:a16="http://schemas.microsoft.com/office/drawing/2014/main" id="{9E6A2A9F-A783-8D21-7193-FF93F99DF8F6}"/>
              </a:ext>
            </a:extLst>
          </p:cNvPr>
          <p:cNvSpPr>
            <a:spLocks noGrp="1"/>
          </p:cNvSpPr>
          <p:nvPr>
            <p:ph type="sldNum" sz="quarter" idx="11"/>
          </p:nvPr>
        </p:nvSpPr>
        <p:spPr/>
        <p:txBody>
          <a:bodyPr/>
          <a:lstStyle/>
          <a:p>
            <a:fld id="{E009E858-3AA9-4B36-B563-7DA653C58495}" type="slidenum">
              <a:rPr lang="zh-CN" altLang="en-US" smtClean="0"/>
              <a:t>35</a:t>
            </a:fld>
            <a:endParaRPr lang="zh-CN" altLang="en-US"/>
          </a:p>
        </p:txBody>
      </p:sp>
      <p:sp>
        <p:nvSpPr>
          <p:cNvPr id="4" name="文本占位符 3">
            <a:extLst>
              <a:ext uri="{FF2B5EF4-FFF2-40B4-BE49-F238E27FC236}">
                <a16:creationId xmlns:a16="http://schemas.microsoft.com/office/drawing/2014/main" id="{FAFD5AB9-36C2-B763-34F6-B021971E80D8}"/>
              </a:ext>
            </a:extLst>
          </p:cNvPr>
          <p:cNvSpPr>
            <a:spLocks noGrp="1"/>
          </p:cNvSpPr>
          <p:nvPr>
            <p:ph type="body" sz="quarter" idx="12"/>
          </p:nvPr>
        </p:nvSpPr>
        <p:spPr/>
        <p:txBody>
          <a:bodyPr/>
          <a:lstStyle/>
          <a:p>
            <a:r>
              <a:rPr lang="zh-CN" altLang="en-US" dirty="0"/>
              <a:t>统计</a:t>
            </a:r>
            <a:r>
              <a:rPr lang="en-US" altLang="zh-CN" dirty="0"/>
              <a:t>/</a:t>
            </a:r>
            <a:r>
              <a:rPr lang="zh-CN" altLang="en-US" dirty="0"/>
              <a:t>最值</a:t>
            </a:r>
          </a:p>
        </p:txBody>
      </p:sp>
      <p:pic>
        <p:nvPicPr>
          <p:cNvPr id="7" name="图片 6">
            <a:extLst>
              <a:ext uri="{FF2B5EF4-FFF2-40B4-BE49-F238E27FC236}">
                <a16:creationId xmlns:a16="http://schemas.microsoft.com/office/drawing/2014/main" id="{633A2428-05F6-AFBD-7D1E-CCC7A82CE909}"/>
              </a:ext>
            </a:extLst>
          </p:cNvPr>
          <p:cNvPicPr>
            <a:picLocks noChangeAspect="1"/>
          </p:cNvPicPr>
          <p:nvPr/>
        </p:nvPicPr>
        <p:blipFill>
          <a:blip r:embed="rId2"/>
          <a:stretch>
            <a:fillRect/>
          </a:stretch>
        </p:blipFill>
        <p:spPr>
          <a:xfrm>
            <a:off x="2168094" y="855663"/>
            <a:ext cx="7853316" cy="5528442"/>
          </a:xfrm>
          <a:prstGeom prst="rect">
            <a:avLst/>
          </a:prstGeom>
        </p:spPr>
      </p:pic>
      <p:sp>
        <p:nvSpPr>
          <p:cNvPr id="9" name="文本框 8">
            <a:extLst>
              <a:ext uri="{FF2B5EF4-FFF2-40B4-BE49-F238E27FC236}">
                <a16:creationId xmlns:a16="http://schemas.microsoft.com/office/drawing/2014/main" id="{181DB61A-4E7A-5CB0-54EE-53CCD2DFB401}"/>
              </a:ext>
            </a:extLst>
          </p:cNvPr>
          <p:cNvSpPr txBox="1"/>
          <p:nvPr/>
        </p:nvSpPr>
        <p:spPr>
          <a:xfrm>
            <a:off x="3957222" y="289229"/>
            <a:ext cx="6334216" cy="369332"/>
          </a:xfrm>
          <a:prstGeom prst="rect">
            <a:avLst/>
          </a:prstGeom>
          <a:noFill/>
        </p:spPr>
        <p:txBody>
          <a:bodyPr wrap="square">
            <a:spAutoFit/>
          </a:bodyPr>
          <a:lstStyle/>
          <a:p>
            <a:r>
              <a:rPr lang="zh-CN" altLang="en-US" dirty="0">
                <a:hlinkClick r:id="rId3"/>
              </a:rPr>
              <a:t>题目详情 </a:t>
            </a:r>
            <a:r>
              <a:rPr lang="en-US" altLang="zh-CN" dirty="0">
                <a:hlinkClick r:id="rId3"/>
              </a:rPr>
              <a:t>- </a:t>
            </a:r>
            <a:r>
              <a:rPr lang="zh-CN" altLang="en-US" dirty="0">
                <a:hlinkClick r:id="rId3"/>
              </a:rPr>
              <a:t>药房管理 </a:t>
            </a:r>
            <a:r>
              <a:rPr lang="en-US" altLang="zh-CN" dirty="0">
                <a:hlinkClick r:id="rId3"/>
              </a:rPr>
              <a:t>- </a:t>
            </a:r>
            <a:r>
              <a:rPr lang="en-US" altLang="zh-CN" dirty="0" err="1">
                <a:hlinkClick r:id="rId3"/>
              </a:rPr>
              <a:t>ACjudge</a:t>
            </a:r>
            <a:endParaRPr lang="zh-CN" altLang="en-US" dirty="0"/>
          </a:p>
        </p:txBody>
      </p:sp>
    </p:spTree>
    <p:extLst>
      <p:ext uri="{BB962C8B-B14F-4D97-AF65-F5344CB8AC3E}">
        <p14:creationId xmlns:p14="http://schemas.microsoft.com/office/powerpoint/2010/main" val="39928703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a:extLst>
              <a:ext uri="{FF2B5EF4-FFF2-40B4-BE49-F238E27FC236}">
                <a16:creationId xmlns:a16="http://schemas.microsoft.com/office/drawing/2014/main" id="{47C81370-C3C2-F00B-8735-D1D0FBE43E2A}"/>
              </a:ext>
            </a:extLst>
          </p:cNvPr>
          <p:cNvSpPr>
            <a:spLocks noGrp="1"/>
          </p:cNvSpPr>
          <p:nvPr>
            <p:ph type="ftr" sz="quarter" idx="10"/>
          </p:nvPr>
        </p:nvSpPr>
        <p:spPr/>
        <p:txBody>
          <a:bodyPr/>
          <a:lstStyle/>
          <a:p>
            <a:r>
              <a:rPr lang="zh-CN" altLang="en-US"/>
              <a:t>岐麦教育</a:t>
            </a:r>
            <a:r>
              <a:rPr lang="en-US" altLang="zh-CN"/>
              <a:t>: 17753651388</a:t>
            </a:r>
            <a:endParaRPr lang="zh-CN" altLang="en-US"/>
          </a:p>
        </p:txBody>
      </p:sp>
      <p:sp>
        <p:nvSpPr>
          <p:cNvPr id="3" name="灯片编号占位符 2">
            <a:extLst>
              <a:ext uri="{FF2B5EF4-FFF2-40B4-BE49-F238E27FC236}">
                <a16:creationId xmlns:a16="http://schemas.microsoft.com/office/drawing/2014/main" id="{BD4C81C5-1728-FE3B-B47B-26D3C3C48287}"/>
              </a:ext>
            </a:extLst>
          </p:cNvPr>
          <p:cNvSpPr>
            <a:spLocks noGrp="1"/>
          </p:cNvSpPr>
          <p:nvPr>
            <p:ph type="sldNum" sz="quarter" idx="11"/>
          </p:nvPr>
        </p:nvSpPr>
        <p:spPr/>
        <p:txBody>
          <a:bodyPr/>
          <a:lstStyle/>
          <a:p>
            <a:fld id="{E009E858-3AA9-4B36-B563-7DA653C58495}" type="slidenum">
              <a:rPr lang="zh-CN" altLang="en-US" smtClean="0"/>
              <a:t>36</a:t>
            </a:fld>
            <a:endParaRPr lang="zh-CN" altLang="en-US"/>
          </a:p>
        </p:txBody>
      </p:sp>
      <p:sp>
        <p:nvSpPr>
          <p:cNvPr id="4" name="文本占位符 3">
            <a:extLst>
              <a:ext uri="{FF2B5EF4-FFF2-40B4-BE49-F238E27FC236}">
                <a16:creationId xmlns:a16="http://schemas.microsoft.com/office/drawing/2014/main" id="{D18337A3-9CA3-7AEA-C149-97D7D685C248}"/>
              </a:ext>
            </a:extLst>
          </p:cNvPr>
          <p:cNvSpPr>
            <a:spLocks noGrp="1"/>
          </p:cNvSpPr>
          <p:nvPr>
            <p:ph type="body" sz="quarter" idx="12"/>
          </p:nvPr>
        </p:nvSpPr>
        <p:spPr/>
        <p:txBody>
          <a:bodyPr/>
          <a:lstStyle/>
          <a:p>
            <a:r>
              <a:rPr lang="zh-CN" altLang="en-US" dirty="0"/>
              <a:t>统计</a:t>
            </a:r>
            <a:r>
              <a:rPr lang="en-US" altLang="zh-CN" dirty="0"/>
              <a:t>/</a:t>
            </a:r>
            <a:r>
              <a:rPr lang="zh-CN" altLang="en-US" dirty="0"/>
              <a:t>最值</a:t>
            </a:r>
          </a:p>
        </p:txBody>
      </p:sp>
      <p:sp>
        <p:nvSpPr>
          <p:cNvPr id="5" name="文本占位符 4">
            <a:extLst>
              <a:ext uri="{FF2B5EF4-FFF2-40B4-BE49-F238E27FC236}">
                <a16:creationId xmlns:a16="http://schemas.microsoft.com/office/drawing/2014/main" id="{82E3E5DA-21EE-6EE1-08BB-57E6BE9FADEF}"/>
              </a:ext>
            </a:extLst>
          </p:cNvPr>
          <p:cNvSpPr>
            <a:spLocks noGrp="1"/>
          </p:cNvSpPr>
          <p:nvPr>
            <p:ph type="body" sz="quarter" idx="13"/>
          </p:nvPr>
        </p:nvSpPr>
        <p:spPr>
          <a:xfrm>
            <a:off x="683581" y="1411550"/>
            <a:ext cx="5210807" cy="3243000"/>
          </a:xfrm>
        </p:spPr>
        <p:txBody>
          <a:bodyPr/>
          <a:lstStyle/>
          <a:p>
            <a:r>
              <a:rPr lang="zh-CN" altLang="en-US" dirty="0"/>
              <a:t>此题题意为给你 </a:t>
            </a:r>
            <a:r>
              <a:rPr lang="en-US" altLang="zh-CN" dirty="0"/>
              <a:t>m </a:t>
            </a:r>
            <a:r>
              <a:rPr lang="zh-CN" altLang="en-US" dirty="0"/>
              <a:t>个药品</a:t>
            </a:r>
            <a:r>
              <a:rPr lang="en-US" altLang="zh-CN" dirty="0"/>
              <a:t>, </a:t>
            </a:r>
            <a:r>
              <a:rPr lang="zh-CN" altLang="en-US" dirty="0"/>
              <a:t>有 </a:t>
            </a:r>
            <a:r>
              <a:rPr lang="en-US" altLang="zh-CN" dirty="0"/>
              <a:t>n </a:t>
            </a:r>
            <a:r>
              <a:rPr lang="zh-CN" altLang="en-US" dirty="0"/>
              <a:t>个人来取药</a:t>
            </a:r>
            <a:r>
              <a:rPr lang="en-US" altLang="zh-CN" dirty="0"/>
              <a:t>, </a:t>
            </a:r>
            <a:r>
              <a:rPr lang="zh-CN" altLang="en-US" dirty="0"/>
              <a:t>每个人取药数量告知</a:t>
            </a:r>
            <a:r>
              <a:rPr lang="en-US" altLang="zh-CN" dirty="0"/>
              <a:t>, </a:t>
            </a:r>
            <a:r>
              <a:rPr lang="zh-CN" altLang="en-US" dirty="0"/>
              <a:t>如果有足够的药品</a:t>
            </a:r>
            <a:r>
              <a:rPr lang="en-US" altLang="zh-CN" dirty="0"/>
              <a:t>, </a:t>
            </a:r>
            <a:r>
              <a:rPr lang="zh-CN" altLang="en-US" dirty="0"/>
              <a:t>则给这个病人</a:t>
            </a:r>
            <a:r>
              <a:rPr lang="en-US" altLang="zh-CN" dirty="0"/>
              <a:t>, </a:t>
            </a:r>
            <a:r>
              <a:rPr lang="zh-CN" altLang="en-US" dirty="0"/>
              <a:t>否则</a:t>
            </a:r>
            <a:r>
              <a:rPr lang="en-US" altLang="zh-CN" dirty="0"/>
              <a:t>, </a:t>
            </a:r>
            <a:r>
              <a:rPr lang="zh-CN" altLang="en-US" dirty="0"/>
              <a:t>该人无法取药</a:t>
            </a:r>
            <a:r>
              <a:rPr lang="en-US" altLang="zh-CN" dirty="0"/>
              <a:t>, </a:t>
            </a:r>
            <a:r>
              <a:rPr lang="zh-CN" altLang="en-US" dirty="0"/>
              <a:t>统计有多少人无法取药</a:t>
            </a:r>
            <a:endParaRPr lang="en-US" altLang="zh-CN" dirty="0"/>
          </a:p>
          <a:p>
            <a:endParaRPr lang="en-US" altLang="zh-CN" dirty="0"/>
          </a:p>
          <a:p>
            <a:r>
              <a:rPr lang="zh-CN" altLang="en-US" dirty="0"/>
              <a:t>我们可以模拟这个取药过程</a:t>
            </a:r>
            <a:r>
              <a:rPr lang="en-US" altLang="zh-CN" dirty="0"/>
              <a:t>, </a:t>
            </a:r>
            <a:r>
              <a:rPr lang="zh-CN" altLang="en-US" dirty="0"/>
              <a:t>使用条件判断语句判断是否有足够的药品取给病人</a:t>
            </a:r>
            <a:r>
              <a:rPr lang="en-US" altLang="zh-CN" dirty="0"/>
              <a:t>, </a:t>
            </a:r>
            <a:r>
              <a:rPr lang="zh-CN" altLang="en-US" dirty="0"/>
              <a:t>如果药品数量足够</a:t>
            </a:r>
            <a:r>
              <a:rPr lang="en-US" altLang="zh-CN" dirty="0"/>
              <a:t>, </a:t>
            </a:r>
            <a:r>
              <a:rPr lang="zh-CN" altLang="en-US" dirty="0"/>
              <a:t>则药品数量对应减少</a:t>
            </a:r>
            <a:r>
              <a:rPr lang="en-US" altLang="zh-CN" dirty="0"/>
              <a:t>, </a:t>
            </a:r>
            <a:r>
              <a:rPr lang="zh-CN" altLang="en-US" dirty="0"/>
              <a:t>如果药品数量不够</a:t>
            </a:r>
            <a:r>
              <a:rPr lang="en-US" altLang="zh-CN" dirty="0"/>
              <a:t>, </a:t>
            </a:r>
            <a:r>
              <a:rPr lang="zh-CN" altLang="en-US" dirty="0"/>
              <a:t>则无法取药的人数量增加</a:t>
            </a:r>
          </a:p>
        </p:txBody>
      </p:sp>
      <p:pic>
        <p:nvPicPr>
          <p:cNvPr id="7" name="图片 6">
            <a:extLst>
              <a:ext uri="{FF2B5EF4-FFF2-40B4-BE49-F238E27FC236}">
                <a16:creationId xmlns:a16="http://schemas.microsoft.com/office/drawing/2014/main" id="{692023B6-C6D6-5E8E-AA31-1594CD18AD0E}"/>
              </a:ext>
            </a:extLst>
          </p:cNvPr>
          <p:cNvPicPr>
            <a:picLocks noChangeAspect="1"/>
          </p:cNvPicPr>
          <p:nvPr/>
        </p:nvPicPr>
        <p:blipFill>
          <a:blip r:embed="rId2"/>
          <a:stretch>
            <a:fillRect/>
          </a:stretch>
        </p:blipFill>
        <p:spPr>
          <a:xfrm>
            <a:off x="7116516" y="353025"/>
            <a:ext cx="3800475" cy="5743575"/>
          </a:xfrm>
          <a:prstGeom prst="rect">
            <a:avLst/>
          </a:prstGeom>
        </p:spPr>
      </p:pic>
    </p:spTree>
    <p:extLst>
      <p:ext uri="{BB962C8B-B14F-4D97-AF65-F5344CB8AC3E}">
        <p14:creationId xmlns:p14="http://schemas.microsoft.com/office/powerpoint/2010/main" val="42944863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a:extLst>
              <a:ext uri="{FF2B5EF4-FFF2-40B4-BE49-F238E27FC236}">
                <a16:creationId xmlns:a16="http://schemas.microsoft.com/office/drawing/2014/main" id="{A0BEA0AC-734C-F24C-DD47-5D40679D6B60}"/>
              </a:ext>
            </a:extLst>
          </p:cNvPr>
          <p:cNvSpPr>
            <a:spLocks noGrp="1"/>
          </p:cNvSpPr>
          <p:nvPr>
            <p:ph type="ftr" sz="quarter" idx="10"/>
          </p:nvPr>
        </p:nvSpPr>
        <p:spPr/>
        <p:txBody>
          <a:bodyPr/>
          <a:lstStyle/>
          <a:p>
            <a:r>
              <a:rPr lang="zh-CN" altLang="en-US"/>
              <a:t>岐麦教育</a:t>
            </a:r>
            <a:r>
              <a:rPr lang="en-US" altLang="zh-CN"/>
              <a:t>: 17753651388</a:t>
            </a:r>
            <a:endParaRPr lang="zh-CN" altLang="en-US"/>
          </a:p>
        </p:txBody>
      </p:sp>
      <p:sp>
        <p:nvSpPr>
          <p:cNvPr id="3" name="灯片编号占位符 2">
            <a:extLst>
              <a:ext uri="{FF2B5EF4-FFF2-40B4-BE49-F238E27FC236}">
                <a16:creationId xmlns:a16="http://schemas.microsoft.com/office/drawing/2014/main" id="{6A9B7CAC-55C5-802C-DD2F-87EEBB22F60F}"/>
              </a:ext>
            </a:extLst>
          </p:cNvPr>
          <p:cNvSpPr>
            <a:spLocks noGrp="1"/>
          </p:cNvSpPr>
          <p:nvPr>
            <p:ph type="sldNum" sz="quarter" idx="11"/>
          </p:nvPr>
        </p:nvSpPr>
        <p:spPr/>
        <p:txBody>
          <a:bodyPr/>
          <a:lstStyle/>
          <a:p>
            <a:fld id="{E009E858-3AA9-4B36-B563-7DA653C58495}" type="slidenum">
              <a:rPr lang="zh-CN" altLang="en-US" smtClean="0"/>
              <a:t>37</a:t>
            </a:fld>
            <a:endParaRPr lang="zh-CN" altLang="en-US"/>
          </a:p>
        </p:txBody>
      </p:sp>
      <p:sp>
        <p:nvSpPr>
          <p:cNvPr id="4" name="文本占位符 3">
            <a:extLst>
              <a:ext uri="{FF2B5EF4-FFF2-40B4-BE49-F238E27FC236}">
                <a16:creationId xmlns:a16="http://schemas.microsoft.com/office/drawing/2014/main" id="{C8F4A891-7A52-396F-04C6-55A5BF43F02C}"/>
              </a:ext>
            </a:extLst>
          </p:cNvPr>
          <p:cNvSpPr>
            <a:spLocks noGrp="1"/>
          </p:cNvSpPr>
          <p:nvPr>
            <p:ph type="body" sz="quarter" idx="12"/>
          </p:nvPr>
        </p:nvSpPr>
        <p:spPr/>
        <p:txBody>
          <a:bodyPr/>
          <a:lstStyle/>
          <a:p>
            <a:r>
              <a:rPr lang="zh-CN" altLang="en-US" dirty="0"/>
              <a:t>统计</a:t>
            </a:r>
            <a:r>
              <a:rPr lang="en-US" altLang="zh-CN" dirty="0"/>
              <a:t>/</a:t>
            </a:r>
            <a:r>
              <a:rPr lang="zh-CN" altLang="en-US" dirty="0"/>
              <a:t>最值</a:t>
            </a:r>
          </a:p>
        </p:txBody>
      </p:sp>
      <p:sp>
        <p:nvSpPr>
          <p:cNvPr id="5" name="文本占位符 4">
            <a:extLst>
              <a:ext uri="{FF2B5EF4-FFF2-40B4-BE49-F238E27FC236}">
                <a16:creationId xmlns:a16="http://schemas.microsoft.com/office/drawing/2014/main" id="{FB9CA726-201D-970B-7C97-8AFB7CDC9654}"/>
              </a:ext>
            </a:extLst>
          </p:cNvPr>
          <p:cNvSpPr>
            <a:spLocks noGrp="1"/>
          </p:cNvSpPr>
          <p:nvPr>
            <p:ph type="body" sz="quarter" idx="13"/>
          </p:nvPr>
        </p:nvSpPr>
        <p:spPr/>
        <p:txBody>
          <a:bodyPr/>
          <a:lstStyle/>
          <a:p>
            <a:endParaRPr lang="zh-CN" altLang="en-US"/>
          </a:p>
        </p:txBody>
      </p:sp>
      <p:sp>
        <p:nvSpPr>
          <p:cNvPr id="7" name="文本框 6">
            <a:extLst>
              <a:ext uri="{FF2B5EF4-FFF2-40B4-BE49-F238E27FC236}">
                <a16:creationId xmlns:a16="http://schemas.microsoft.com/office/drawing/2014/main" id="{0E36E7ED-FEE9-54CC-3F73-9DE0953EFE37}"/>
              </a:ext>
            </a:extLst>
          </p:cNvPr>
          <p:cNvSpPr txBox="1"/>
          <p:nvPr/>
        </p:nvSpPr>
        <p:spPr>
          <a:xfrm>
            <a:off x="3761913" y="328890"/>
            <a:ext cx="6334216" cy="369332"/>
          </a:xfrm>
          <a:prstGeom prst="rect">
            <a:avLst/>
          </a:prstGeom>
          <a:noFill/>
        </p:spPr>
        <p:txBody>
          <a:bodyPr wrap="square">
            <a:spAutoFit/>
          </a:bodyPr>
          <a:lstStyle/>
          <a:p>
            <a:r>
              <a:rPr lang="zh-CN" altLang="en-US" dirty="0">
                <a:hlinkClick r:id="rId2"/>
              </a:rPr>
              <a:t>题目详情 </a:t>
            </a:r>
            <a:r>
              <a:rPr lang="en-US" altLang="zh-CN" dirty="0">
                <a:hlinkClick r:id="rId2"/>
              </a:rPr>
              <a:t>- </a:t>
            </a:r>
            <a:r>
              <a:rPr lang="zh-CN" altLang="en-US" dirty="0">
                <a:hlinkClick r:id="rId2"/>
              </a:rPr>
              <a:t>正常血压 </a:t>
            </a:r>
            <a:r>
              <a:rPr lang="en-US" altLang="zh-CN" dirty="0">
                <a:hlinkClick r:id="rId2"/>
              </a:rPr>
              <a:t>- </a:t>
            </a:r>
            <a:r>
              <a:rPr lang="en-US" altLang="zh-CN" dirty="0" err="1">
                <a:hlinkClick r:id="rId2"/>
              </a:rPr>
              <a:t>ACjudge</a:t>
            </a:r>
            <a:endParaRPr lang="zh-CN" altLang="en-US" dirty="0"/>
          </a:p>
        </p:txBody>
      </p:sp>
      <p:pic>
        <p:nvPicPr>
          <p:cNvPr id="9" name="图片 8">
            <a:extLst>
              <a:ext uri="{FF2B5EF4-FFF2-40B4-BE49-F238E27FC236}">
                <a16:creationId xmlns:a16="http://schemas.microsoft.com/office/drawing/2014/main" id="{C90FF93E-38EB-B01B-D44F-DAE4814DB033}"/>
              </a:ext>
            </a:extLst>
          </p:cNvPr>
          <p:cNvPicPr>
            <a:picLocks noChangeAspect="1"/>
          </p:cNvPicPr>
          <p:nvPr/>
        </p:nvPicPr>
        <p:blipFill>
          <a:blip r:embed="rId3"/>
          <a:stretch>
            <a:fillRect/>
          </a:stretch>
        </p:blipFill>
        <p:spPr>
          <a:xfrm>
            <a:off x="2014537" y="804862"/>
            <a:ext cx="8162925" cy="5248275"/>
          </a:xfrm>
          <a:prstGeom prst="rect">
            <a:avLst/>
          </a:prstGeom>
        </p:spPr>
      </p:pic>
    </p:spTree>
    <p:extLst>
      <p:ext uri="{BB962C8B-B14F-4D97-AF65-F5344CB8AC3E}">
        <p14:creationId xmlns:p14="http://schemas.microsoft.com/office/powerpoint/2010/main" val="37063247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a:extLst>
              <a:ext uri="{FF2B5EF4-FFF2-40B4-BE49-F238E27FC236}">
                <a16:creationId xmlns:a16="http://schemas.microsoft.com/office/drawing/2014/main" id="{CF0A0030-1810-30B8-D078-A0B1756CF6B9}"/>
              </a:ext>
            </a:extLst>
          </p:cNvPr>
          <p:cNvSpPr>
            <a:spLocks noGrp="1"/>
          </p:cNvSpPr>
          <p:nvPr>
            <p:ph type="ftr" sz="quarter" idx="10"/>
          </p:nvPr>
        </p:nvSpPr>
        <p:spPr/>
        <p:txBody>
          <a:bodyPr/>
          <a:lstStyle/>
          <a:p>
            <a:r>
              <a:rPr lang="zh-CN" altLang="en-US"/>
              <a:t>岐麦教育</a:t>
            </a:r>
            <a:r>
              <a:rPr lang="en-US" altLang="zh-CN"/>
              <a:t>: 17753651388</a:t>
            </a:r>
            <a:endParaRPr lang="zh-CN" altLang="en-US"/>
          </a:p>
        </p:txBody>
      </p:sp>
      <p:sp>
        <p:nvSpPr>
          <p:cNvPr id="3" name="灯片编号占位符 2">
            <a:extLst>
              <a:ext uri="{FF2B5EF4-FFF2-40B4-BE49-F238E27FC236}">
                <a16:creationId xmlns:a16="http://schemas.microsoft.com/office/drawing/2014/main" id="{784A84E7-6618-2F70-4DAA-DC76BEF9ABC0}"/>
              </a:ext>
            </a:extLst>
          </p:cNvPr>
          <p:cNvSpPr>
            <a:spLocks noGrp="1"/>
          </p:cNvSpPr>
          <p:nvPr>
            <p:ph type="sldNum" sz="quarter" idx="11"/>
          </p:nvPr>
        </p:nvSpPr>
        <p:spPr/>
        <p:txBody>
          <a:bodyPr/>
          <a:lstStyle/>
          <a:p>
            <a:fld id="{E009E858-3AA9-4B36-B563-7DA653C58495}" type="slidenum">
              <a:rPr lang="zh-CN" altLang="en-US" smtClean="0"/>
              <a:t>38</a:t>
            </a:fld>
            <a:endParaRPr lang="zh-CN" altLang="en-US"/>
          </a:p>
        </p:txBody>
      </p:sp>
      <p:sp>
        <p:nvSpPr>
          <p:cNvPr id="4" name="文本占位符 3">
            <a:extLst>
              <a:ext uri="{FF2B5EF4-FFF2-40B4-BE49-F238E27FC236}">
                <a16:creationId xmlns:a16="http://schemas.microsoft.com/office/drawing/2014/main" id="{A115C939-B4A5-76DA-8CF7-B3456B1DDA4E}"/>
              </a:ext>
            </a:extLst>
          </p:cNvPr>
          <p:cNvSpPr>
            <a:spLocks noGrp="1"/>
          </p:cNvSpPr>
          <p:nvPr>
            <p:ph type="body" sz="quarter" idx="12"/>
          </p:nvPr>
        </p:nvSpPr>
        <p:spPr/>
        <p:txBody>
          <a:bodyPr/>
          <a:lstStyle/>
          <a:p>
            <a:r>
              <a:rPr lang="zh-CN" altLang="en-US" dirty="0"/>
              <a:t>统计</a:t>
            </a:r>
            <a:r>
              <a:rPr lang="en-US" altLang="zh-CN" dirty="0"/>
              <a:t>/</a:t>
            </a:r>
            <a:r>
              <a:rPr lang="zh-CN" altLang="en-US" dirty="0"/>
              <a:t>最值</a:t>
            </a:r>
          </a:p>
        </p:txBody>
      </p:sp>
      <p:sp>
        <p:nvSpPr>
          <p:cNvPr id="5" name="文本占位符 4">
            <a:extLst>
              <a:ext uri="{FF2B5EF4-FFF2-40B4-BE49-F238E27FC236}">
                <a16:creationId xmlns:a16="http://schemas.microsoft.com/office/drawing/2014/main" id="{D64D361A-7872-2028-A2F0-CF2DB38BA72F}"/>
              </a:ext>
            </a:extLst>
          </p:cNvPr>
          <p:cNvSpPr>
            <a:spLocks noGrp="1"/>
          </p:cNvSpPr>
          <p:nvPr>
            <p:ph type="body" sz="quarter" idx="13"/>
          </p:nvPr>
        </p:nvSpPr>
        <p:spPr>
          <a:xfrm>
            <a:off x="196850" y="973523"/>
            <a:ext cx="4472804" cy="4157770"/>
          </a:xfrm>
        </p:spPr>
        <p:txBody>
          <a:bodyPr/>
          <a:lstStyle/>
          <a:p>
            <a:r>
              <a:rPr lang="zh-CN" altLang="en-US" dirty="0"/>
              <a:t>在这个题目中</a:t>
            </a:r>
            <a:r>
              <a:rPr lang="en-US" altLang="zh-CN" dirty="0"/>
              <a:t>, </a:t>
            </a:r>
            <a:r>
              <a:rPr lang="zh-CN" altLang="en-US" dirty="0"/>
              <a:t>我们需要判断当前时刻是否是正常血压</a:t>
            </a:r>
            <a:r>
              <a:rPr lang="en-US" altLang="zh-CN" dirty="0"/>
              <a:t>, </a:t>
            </a:r>
            <a:r>
              <a:rPr lang="zh-CN" altLang="en-US" dirty="0"/>
              <a:t>这个操作我们可以使用条件结构进行判断</a:t>
            </a:r>
            <a:r>
              <a:rPr lang="en-US" altLang="zh-CN" dirty="0"/>
              <a:t>,</a:t>
            </a:r>
          </a:p>
          <a:p>
            <a:r>
              <a:rPr lang="zh-CN" altLang="en-US" dirty="0"/>
              <a:t>如果是正常血压</a:t>
            </a:r>
            <a:r>
              <a:rPr lang="en-US" altLang="zh-CN" dirty="0"/>
              <a:t>, </a:t>
            </a:r>
            <a:r>
              <a:rPr lang="zh-CN" altLang="en-US" dirty="0"/>
              <a:t>我们当前连续正常血压时长 </a:t>
            </a:r>
            <a:r>
              <a:rPr lang="en-US" altLang="zh-CN" dirty="0" err="1"/>
              <a:t>cnt</a:t>
            </a:r>
            <a:r>
              <a:rPr lang="en-US" altLang="zh-CN" dirty="0"/>
              <a:t> </a:t>
            </a:r>
            <a:r>
              <a:rPr lang="zh-CN" altLang="en-US" dirty="0"/>
              <a:t>计数</a:t>
            </a:r>
            <a:r>
              <a:rPr lang="en-US" altLang="zh-CN" dirty="0"/>
              <a:t>+1, </a:t>
            </a:r>
            <a:r>
              <a:rPr lang="zh-CN" altLang="en-US" dirty="0"/>
              <a:t>否则</a:t>
            </a:r>
            <a:r>
              <a:rPr lang="en-US" altLang="zh-CN" dirty="0"/>
              <a:t>, </a:t>
            </a:r>
            <a:r>
              <a:rPr lang="zh-CN" altLang="en-US" dirty="0"/>
              <a:t>我们需要从 </a:t>
            </a:r>
            <a:r>
              <a:rPr lang="en-US" altLang="zh-CN" dirty="0"/>
              <a:t>0 </a:t>
            </a:r>
            <a:r>
              <a:rPr lang="zh-CN" altLang="en-US" dirty="0"/>
              <a:t>开始重新计数</a:t>
            </a:r>
            <a:endParaRPr lang="en-US" altLang="zh-CN" dirty="0"/>
          </a:p>
          <a:p>
            <a:r>
              <a:rPr lang="zh-CN" altLang="en-US" dirty="0"/>
              <a:t>注意</a:t>
            </a:r>
            <a:r>
              <a:rPr lang="en-US" altLang="zh-CN" dirty="0"/>
              <a:t>, </a:t>
            </a:r>
            <a:r>
              <a:rPr lang="zh-CN" altLang="en-US" dirty="0"/>
              <a:t>每次 </a:t>
            </a:r>
            <a:r>
              <a:rPr lang="en-US" altLang="zh-CN" dirty="0" err="1"/>
              <a:t>cnt</a:t>
            </a:r>
            <a:r>
              <a:rPr lang="en-US" altLang="zh-CN" dirty="0"/>
              <a:t> </a:t>
            </a:r>
            <a:r>
              <a:rPr lang="zh-CN" altLang="en-US" dirty="0"/>
              <a:t>增加的时候</a:t>
            </a:r>
            <a:r>
              <a:rPr lang="en-US" altLang="zh-CN" dirty="0"/>
              <a:t>, </a:t>
            </a:r>
            <a:r>
              <a:rPr lang="zh-CN" altLang="en-US" dirty="0"/>
              <a:t>都有可能导致我们的最长连续小时数更新</a:t>
            </a:r>
            <a:r>
              <a:rPr lang="en-US" altLang="zh-CN" dirty="0"/>
              <a:t>, </a:t>
            </a:r>
            <a:r>
              <a:rPr lang="zh-CN" altLang="en-US" dirty="0"/>
              <a:t>所以我们统计一下 </a:t>
            </a:r>
            <a:r>
              <a:rPr lang="en-US" altLang="zh-CN" dirty="0" err="1"/>
              <a:t>ans</a:t>
            </a:r>
            <a:r>
              <a:rPr lang="en-US" altLang="zh-CN" dirty="0"/>
              <a:t> </a:t>
            </a:r>
            <a:r>
              <a:rPr lang="zh-CN" altLang="en-US" dirty="0"/>
              <a:t>的最大值</a:t>
            </a:r>
            <a:endParaRPr lang="en-US" altLang="zh-CN" dirty="0"/>
          </a:p>
          <a:p>
            <a:r>
              <a:rPr lang="zh-CN" altLang="en-US" dirty="0"/>
              <a:t>最终答案就是 </a:t>
            </a:r>
            <a:r>
              <a:rPr lang="en-US" altLang="zh-CN" dirty="0" err="1"/>
              <a:t>ans</a:t>
            </a:r>
            <a:endParaRPr lang="zh-CN" altLang="en-US" dirty="0"/>
          </a:p>
        </p:txBody>
      </p:sp>
      <p:pic>
        <p:nvPicPr>
          <p:cNvPr id="7" name="图片 6">
            <a:extLst>
              <a:ext uri="{FF2B5EF4-FFF2-40B4-BE49-F238E27FC236}">
                <a16:creationId xmlns:a16="http://schemas.microsoft.com/office/drawing/2014/main" id="{ABE1BA50-1151-E34B-FA93-66494C0D7D7D}"/>
              </a:ext>
            </a:extLst>
          </p:cNvPr>
          <p:cNvPicPr>
            <a:picLocks noChangeAspect="1"/>
          </p:cNvPicPr>
          <p:nvPr/>
        </p:nvPicPr>
        <p:blipFill>
          <a:blip r:embed="rId2"/>
          <a:stretch>
            <a:fillRect/>
          </a:stretch>
        </p:blipFill>
        <p:spPr>
          <a:xfrm>
            <a:off x="4799166" y="235720"/>
            <a:ext cx="6943725" cy="6191250"/>
          </a:xfrm>
          <a:prstGeom prst="rect">
            <a:avLst/>
          </a:prstGeom>
        </p:spPr>
      </p:pic>
    </p:spTree>
    <p:extLst>
      <p:ext uri="{BB962C8B-B14F-4D97-AF65-F5344CB8AC3E}">
        <p14:creationId xmlns:p14="http://schemas.microsoft.com/office/powerpoint/2010/main" val="39200620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a:extLst>
              <a:ext uri="{FF2B5EF4-FFF2-40B4-BE49-F238E27FC236}">
                <a16:creationId xmlns:a16="http://schemas.microsoft.com/office/drawing/2014/main" id="{BACCBE68-C45C-3907-8957-5CE072184413}"/>
              </a:ext>
            </a:extLst>
          </p:cNvPr>
          <p:cNvSpPr>
            <a:spLocks noGrp="1"/>
          </p:cNvSpPr>
          <p:nvPr>
            <p:ph type="ftr" sz="quarter" idx="10"/>
          </p:nvPr>
        </p:nvSpPr>
        <p:spPr/>
        <p:txBody>
          <a:bodyPr/>
          <a:lstStyle/>
          <a:p>
            <a:r>
              <a:rPr lang="zh-CN" altLang="en-US"/>
              <a:t>岐麦教育</a:t>
            </a:r>
            <a:r>
              <a:rPr lang="en-US" altLang="zh-CN"/>
              <a:t>: 17753651388</a:t>
            </a:r>
            <a:endParaRPr lang="zh-CN" altLang="en-US"/>
          </a:p>
        </p:txBody>
      </p:sp>
      <p:sp>
        <p:nvSpPr>
          <p:cNvPr id="3" name="灯片编号占位符 2">
            <a:extLst>
              <a:ext uri="{FF2B5EF4-FFF2-40B4-BE49-F238E27FC236}">
                <a16:creationId xmlns:a16="http://schemas.microsoft.com/office/drawing/2014/main" id="{6D9ADFC8-5C84-902C-4FCB-85F8F4F34267}"/>
              </a:ext>
            </a:extLst>
          </p:cNvPr>
          <p:cNvSpPr>
            <a:spLocks noGrp="1"/>
          </p:cNvSpPr>
          <p:nvPr>
            <p:ph type="sldNum" sz="quarter" idx="11"/>
          </p:nvPr>
        </p:nvSpPr>
        <p:spPr/>
        <p:txBody>
          <a:bodyPr/>
          <a:lstStyle/>
          <a:p>
            <a:fld id="{E009E858-3AA9-4B36-B563-7DA653C58495}" type="slidenum">
              <a:rPr lang="zh-CN" altLang="en-US" smtClean="0"/>
              <a:t>39</a:t>
            </a:fld>
            <a:endParaRPr lang="zh-CN" altLang="en-US"/>
          </a:p>
        </p:txBody>
      </p:sp>
      <p:sp>
        <p:nvSpPr>
          <p:cNvPr id="6" name="文本占位符 5">
            <a:extLst>
              <a:ext uri="{FF2B5EF4-FFF2-40B4-BE49-F238E27FC236}">
                <a16:creationId xmlns:a16="http://schemas.microsoft.com/office/drawing/2014/main" id="{25958714-8203-4BA3-C2DF-0473530C8E76}"/>
              </a:ext>
            </a:extLst>
          </p:cNvPr>
          <p:cNvSpPr>
            <a:spLocks noGrp="1"/>
          </p:cNvSpPr>
          <p:nvPr>
            <p:ph type="body" sz="quarter" idx="12"/>
          </p:nvPr>
        </p:nvSpPr>
        <p:spPr>
          <a:xfrm>
            <a:off x="6262254" y="1067521"/>
            <a:ext cx="5209310" cy="2181705"/>
          </a:xfrm>
        </p:spPr>
        <p:txBody>
          <a:bodyPr/>
          <a:lstStyle/>
          <a:p>
            <a:r>
              <a:rPr lang="en-US" altLang="zh-CN" dirty="0"/>
              <a:t>continue</a:t>
            </a:r>
          </a:p>
          <a:p>
            <a:r>
              <a:rPr lang="en-US" altLang="zh-CN" dirty="0"/>
              <a:t>break</a:t>
            </a:r>
            <a:endParaRPr lang="zh-CN" altLang="en-US" dirty="0"/>
          </a:p>
        </p:txBody>
      </p:sp>
      <p:sp>
        <p:nvSpPr>
          <p:cNvPr id="7" name="文本占位符 6">
            <a:extLst>
              <a:ext uri="{FF2B5EF4-FFF2-40B4-BE49-F238E27FC236}">
                <a16:creationId xmlns:a16="http://schemas.microsoft.com/office/drawing/2014/main" id="{144ACA7A-6B72-933A-F721-62B1BD67A4A9}"/>
              </a:ext>
            </a:extLst>
          </p:cNvPr>
          <p:cNvSpPr>
            <a:spLocks noGrp="1"/>
          </p:cNvSpPr>
          <p:nvPr>
            <p:ph type="body" sz="quarter" idx="13"/>
          </p:nvPr>
        </p:nvSpPr>
        <p:spPr/>
        <p:txBody>
          <a:bodyPr/>
          <a:lstStyle/>
          <a:p>
            <a:r>
              <a:rPr lang="en-US" altLang="zh-CN" dirty="0"/>
              <a:t>03</a:t>
            </a:r>
            <a:endParaRPr lang="zh-CN" altLang="en-US" dirty="0"/>
          </a:p>
        </p:txBody>
      </p:sp>
      <p:sp>
        <p:nvSpPr>
          <p:cNvPr id="8" name="文本占位符 4">
            <a:extLst>
              <a:ext uri="{FF2B5EF4-FFF2-40B4-BE49-F238E27FC236}">
                <a16:creationId xmlns:a16="http://schemas.microsoft.com/office/drawing/2014/main" id="{BFAFA97D-CF2D-A72C-0C33-81041F923028}"/>
              </a:ext>
            </a:extLst>
          </p:cNvPr>
          <p:cNvSpPr txBox="1">
            <a:spLocks/>
          </p:cNvSpPr>
          <p:nvPr/>
        </p:nvSpPr>
        <p:spPr>
          <a:xfrm>
            <a:off x="6262253" y="3249226"/>
            <a:ext cx="4941366" cy="165124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8000" b="1" kern="1200">
                <a:solidFill>
                  <a:srgbClr val="0070C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zh-CN" sz="1800" dirty="0">
              <a:solidFill>
                <a:srgbClr val="404040"/>
              </a:solidFill>
            </a:endParaRPr>
          </a:p>
          <a:p>
            <a:r>
              <a:rPr lang="zh-CN" altLang="en-US" sz="1800" dirty="0">
                <a:solidFill>
                  <a:srgbClr val="404040"/>
                </a:solidFill>
              </a:rPr>
              <a:t>使用 </a:t>
            </a:r>
            <a:r>
              <a:rPr lang="en-US" altLang="zh-CN" sz="1800" dirty="0">
                <a:solidFill>
                  <a:srgbClr val="404040"/>
                </a:solidFill>
              </a:rPr>
              <a:t>continue </a:t>
            </a:r>
            <a:r>
              <a:rPr lang="zh-CN" altLang="en-US" sz="1800" dirty="0">
                <a:solidFill>
                  <a:srgbClr val="404040"/>
                </a:solidFill>
              </a:rPr>
              <a:t>和 </a:t>
            </a:r>
            <a:r>
              <a:rPr lang="en-US" altLang="zh-CN" sz="1800" dirty="0">
                <a:solidFill>
                  <a:srgbClr val="404040"/>
                </a:solidFill>
              </a:rPr>
              <a:t>break </a:t>
            </a:r>
            <a:r>
              <a:rPr lang="zh-CN" altLang="en-US" sz="1800" dirty="0">
                <a:solidFill>
                  <a:srgbClr val="404040"/>
                </a:solidFill>
              </a:rPr>
              <a:t>语句可以在备课过程中控制循环的行为，使代码更具灵活性和效率</a:t>
            </a:r>
          </a:p>
        </p:txBody>
      </p:sp>
      <p:sp>
        <p:nvSpPr>
          <p:cNvPr id="10" name="文本框 9">
            <a:extLst>
              <a:ext uri="{FF2B5EF4-FFF2-40B4-BE49-F238E27FC236}">
                <a16:creationId xmlns:a16="http://schemas.microsoft.com/office/drawing/2014/main" id="{10B12EFA-E5BD-D842-F833-35F7166A7066}"/>
              </a:ext>
            </a:extLst>
          </p:cNvPr>
          <p:cNvSpPr txBox="1"/>
          <p:nvPr/>
        </p:nvSpPr>
        <p:spPr>
          <a:xfrm>
            <a:off x="6262252" y="4900474"/>
            <a:ext cx="6334216" cy="369332"/>
          </a:xfrm>
          <a:prstGeom prst="rect">
            <a:avLst/>
          </a:prstGeom>
          <a:noFill/>
        </p:spPr>
        <p:txBody>
          <a:bodyPr wrap="square">
            <a:spAutoFit/>
          </a:bodyPr>
          <a:lstStyle/>
          <a:p>
            <a:r>
              <a:rPr lang="zh-CN" altLang="en-US" dirty="0">
                <a:hlinkClick r:id="rId2"/>
              </a:rPr>
              <a:t>训练详情 </a:t>
            </a:r>
            <a:r>
              <a:rPr lang="en-US" altLang="zh-CN" dirty="0">
                <a:hlinkClick r:id="rId2"/>
              </a:rPr>
              <a:t>- </a:t>
            </a:r>
            <a:r>
              <a:rPr lang="en-US" altLang="zh-CN" dirty="0" err="1">
                <a:hlinkClick r:id="rId2"/>
              </a:rPr>
              <a:t>ACjudge</a:t>
            </a:r>
            <a:endParaRPr lang="zh-CN" altLang="en-US" dirty="0"/>
          </a:p>
        </p:txBody>
      </p:sp>
    </p:spTree>
    <p:extLst>
      <p:ext uri="{BB962C8B-B14F-4D97-AF65-F5344CB8AC3E}">
        <p14:creationId xmlns:p14="http://schemas.microsoft.com/office/powerpoint/2010/main" val="1906262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a:extLst>
              <a:ext uri="{FF2B5EF4-FFF2-40B4-BE49-F238E27FC236}">
                <a16:creationId xmlns:a16="http://schemas.microsoft.com/office/drawing/2014/main" id="{987C66DD-144D-C1E8-FE30-B7D972FC16B5}"/>
              </a:ext>
            </a:extLst>
          </p:cNvPr>
          <p:cNvSpPr>
            <a:spLocks noGrp="1"/>
          </p:cNvSpPr>
          <p:nvPr>
            <p:ph type="ftr" sz="quarter" idx="10"/>
          </p:nvPr>
        </p:nvSpPr>
        <p:spPr/>
        <p:txBody>
          <a:bodyPr/>
          <a:lstStyle/>
          <a:p>
            <a:r>
              <a:rPr lang="zh-CN" altLang="en-US"/>
              <a:t>岐麦教育</a:t>
            </a:r>
            <a:r>
              <a:rPr lang="en-US" altLang="zh-CN"/>
              <a:t>: 17753651388</a:t>
            </a:r>
            <a:endParaRPr lang="zh-CN" altLang="en-US"/>
          </a:p>
        </p:txBody>
      </p:sp>
      <p:sp>
        <p:nvSpPr>
          <p:cNvPr id="4" name="文本占位符 3">
            <a:extLst>
              <a:ext uri="{FF2B5EF4-FFF2-40B4-BE49-F238E27FC236}">
                <a16:creationId xmlns:a16="http://schemas.microsoft.com/office/drawing/2014/main" id="{73AADA9A-C67B-D443-147C-6EAD277AC496}"/>
              </a:ext>
            </a:extLst>
          </p:cNvPr>
          <p:cNvSpPr>
            <a:spLocks noGrp="1"/>
          </p:cNvSpPr>
          <p:nvPr>
            <p:ph type="body" sz="quarter" idx="12"/>
          </p:nvPr>
        </p:nvSpPr>
        <p:spPr/>
        <p:txBody>
          <a:bodyPr/>
          <a:lstStyle/>
          <a:p>
            <a:r>
              <a:rPr lang="zh-CN" altLang="en-US"/>
              <a:t>认识循环</a:t>
            </a:r>
          </a:p>
        </p:txBody>
      </p:sp>
      <p:sp>
        <p:nvSpPr>
          <p:cNvPr id="12" name="文本占位符 11">
            <a:extLst>
              <a:ext uri="{FF2B5EF4-FFF2-40B4-BE49-F238E27FC236}">
                <a16:creationId xmlns:a16="http://schemas.microsoft.com/office/drawing/2014/main" id="{A36F2BF8-BCDB-38B2-21BC-968ED0613338}"/>
              </a:ext>
            </a:extLst>
          </p:cNvPr>
          <p:cNvSpPr>
            <a:spLocks noGrp="1"/>
          </p:cNvSpPr>
          <p:nvPr>
            <p:ph type="body" sz="quarter" idx="13"/>
          </p:nvPr>
        </p:nvSpPr>
        <p:spPr>
          <a:xfrm>
            <a:off x="2947387" y="4880387"/>
            <a:ext cx="6086509" cy="1346200"/>
          </a:xfrm>
        </p:spPr>
        <p:txBody>
          <a:bodyPr/>
          <a:lstStyle/>
          <a:p>
            <a:pPr algn="ctr"/>
            <a:r>
              <a:rPr lang="zh-CN" altLang="en-US"/>
              <a:t>思考以下</a:t>
            </a:r>
            <a:r>
              <a:rPr lang="en-US" altLang="zh-CN"/>
              <a:t>, </a:t>
            </a:r>
            <a:r>
              <a:rPr lang="zh-CN" altLang="en-US"/>
              <a:t>还有哪些事件可以看作是重复执行呢</a:t>
            </a:r>
            <a:r>
              <a:rPr lang="en-US" altLang="zh-CN"/>
              <a:t>?</a:t>
            </a:r>
            <a:endParaRPr lang="zh-CN" altLang="en-US"/>
          </a:p>
        </p:txBody>
      </p:sp>
      <p:sp>
        <p:nvSpPr>
          <p:cNvPr id="8" name="文本框 7">
            <a:extLst>
              <a:ext uri="{FF2B5EF4-FFF2-40B4-BE49-F238E27FC236}">
                <a16:creationId xmlns:a16="http://schemas.microsoft.com/office/drawing/2014/main" id="{7B8C130A-A020-C459-7A06-2D82DF8BA3D9}"/>
              </a:ext>
            </a:extLst>
          </p:cNvPr>
          <p:cNvSpPr txBox="1"/>
          <p:nvPr/>
        </p:nvSpPr>
        <p:spPr>
          <a:xfrm>
            <a:off x="3480047" y="1381386"/>
            <a:ext cx="6604986" cy="369332"/>
          </a:xfrm>
          <a:prstGeom prst="rect">
            <a:avLst/>
          </a:prstGeom>
          <a:noFill/>
        </p:spPr>
        <p:txBody>
          <a:bodyPr wrap="square" rtlCol="0">
            <a:spAutoFit/>
          </a:bodyPr>
          <a:lstStyle/>
          <a:p>
            <a:r>
              <a:rPr lang="zh-CN" altLang="en-US" b="1">
                <a:solidFill>
                  <a:srgbClr val="404040"/>
                </a:solidFill>
                <a:latin typeface="微软雅黑" panose="020B0503020204020204" pitchFamily="34" charset="-122"/>
                <a:ea typeface="微软雅黑" panose="020B0503020204020204" pitchFamily="34" charset="-122"/>
              </a:rPr>
              <a:t>生活中</a:t>
            </a:r>
            <a:r>
              <a:rPr lang="en-US" altLang="zh-CN" b="1">
                <a:solidFill>
                  <a:srgbClr val="404040"/>
                </a:solidFill>
                <a:latin typeface="微软雅黑" panose="020B0503020204020204" pitchFamily="34" charset="-122"/>
                <a:ea typeface="微软雅黑" panose="020B0503020204020204" pitchFamily="34" charset="-122"/>
              </a:rPr>
              <a:t>, </a:t>
            </a:r>
            <a:r>
              <a:rPr lang="zh-CN" altLang="en-US" b="1">
                <a:solidFill>
                  <a:srgbClr val="404040"/>
                </a:solidFill>
                <a:latin typeface="微软雅黑" panose="020B0503020204020204" pitchFamily="34" charset="-122"/>
                <a:ea typeface="微软雅黑" panose="020B0503020204020204" pitchFamily="34" charset="-122"/>
              </a:rPr>
              <a:t>我们也会遇到很多重复执行的情况</a:t>
            </a:r>
          </a:p>
        </p:txBody>
      </p:sp>
      <p:sp>
        <p:nvSpPr>
          <p:cNvPr id="3" name="灯片编号占位符 2">
            <a:extLst>
              <a:ext uri="{FF2B5EF4-FFF2-40B4-BE49-F238E27FC236}">
                <a16:creationId xmlns:a16="http://schemas.microsoft.com/office/drawing/2014/main" id="{4304CE41-F464-F176-F350-063EC8907542}"/>
              </a:ext>
            </a:extLst>
          </p:cNvPr>
          <p:cNvSpPr>
            <a:spLocks noGrp="1"/>
          </p:cNvSpPr>
          <p:nvPr>
            <p:ph type="sldNum" sz="quarter" idx="11"/>
          </p:nvPr>
        </p:nvSpPr>
        <p:spPr/>
        <p:txBody>
          <a:bodyPr/>
          <a:lstStyle/>
          <a:p>
            <a:fld id="{E009E858-3AA9-4B36-B563-7DA653C58495}" type="slidenum">
              <a:rPr lang="zh-CN" altLang="en-US" smtClean="0"/>
              <a:t>4</a:t>
            </a:fld>
            <a:endParaRPr lang="zh-CN" altLang="en-US"/>
          </a:p>
        </p:txBody>
      </p:sp>
      <p:pic>
        <p:nvPicPr>
          <p:cNvPr id="9" name="图片 8">
            <a:extLst>
              <a:ext uri="{FF2B5EF4-FFF2-40B4-BE49-F238E27FC236}">
                <a16:creationId xmlns:a16="http://schemas.microsoft.com/office/drawing/2014/main" id="{65589BE5-BC73-6CA9-6482-86A92EBA7129}"/>
              </a:ext>
            </a:extLst>
          </p:cNvPr>
          <p:cNvPicPr>
            <a:picLocks noChangeAspect="1"/>
          </p:cNvPicPr>
          <p:nvPr/>
        </p:nvPicPr>
        <p:blipFill>
          <a:blip r:embed="rId2"/>
          <a:stretch>
            <a:fillRect/>
          </a:stretch>
        </p:blipFill>
        <p:spPr>
          <a:xfrm>
            <a:off x="847770" y="2325950"/>
            <a:ext cx="2710811" cy="1964980"/>
          </a:xfrm>
          <a:prstGeom prst="rect">
            <a:avLst/>
          </a:prstGeom>
        </p:spPr>
      </p:pic>
      <p:pic>
        <p:nvPicPr>
          <p:cNvPr id="11" name="图片 10">
            <a:extLst>
              <a:ext uri="{FF2B5EF4-FFF2-40B4-BE49-F238E27FC236}">
                <a16:creationId xmlns:a16="http://schemas.microsoft.com/office/drawing/2014/main" id="{29E8199F-5D29-4475-BDC1-A345E3874E64}"/>
              </a:ext>
            </a:extLst>
          </p:cNvPr>
          <p:cNvPicPr>
            <a:picLocks noChangeAspect="1"/>
          </p:cNvPicPr>
          <p:nvPr/>
        </p:nvPicPr>
        <p:blipFill>
          <a:blip r:embed="rId3"/>
          <a:stretch>
            <a:fillRect/>
          </a:stretch>
        </p:blipFill>
        <p:spPr>
          <a:xfrm>
            <a:off x="4038600" y="2325950"/>
            <a:ext cx="2018219" cy="1964980"/>
          </a:xfrm>
          <a:prstGeom prst="rect">
            <a:avLst/>
          </a:prstGeom>
        </p:spPr>
      </p:pic>
      <p:pic>
        <p:nvPicPr>
          <p:cNvPr id="14" name="图片 13">
            <a:extLst>
              <a:ext uri="{FF2B5EF4-FFF2-40B4-BE49-F238E27FC236}">
                <a16:creationId xmlns:a16="http://schemas.microsoft.com/office/drawing/2014/main" id="{0F8B045E-BCAD-4AAA-A1BF-70947EF62490}"/>
              </a:ext>
            </a:extLst>
          </p:cNvPr>
          <p:cNvPicPr>
            <a:picLocks noChangeAspect="1"/>
          </p:cNvPicPr>
          <p:nvPr/>
        </p:nvPicPr>
        <p:blipFill>
          <a:blip r:embed="rId4"/>
          <a:stretch>
            <a:fillRect/>
          </a:stretch>
        </p:blipFill>
        <p:spPr>
          <a:xfrm>
            <a:off x="9263642" y="2325950"/>
            <a:ext cx="1475985" cy="1964980"/>
          </a:xfrm>
          <a:prstGeom prst="rect">
            <a:avLst/>
          </a:prstGeom>
        </p:spPr>
      </p:pic>
      <p:pic>
        <p:nvPicPr>
          <p:cNvPr id="16" name="图片 15">
            <a:extLst>
              <a:ext uri="{FF2B5EF4-FFF2-40B4-BE49-F238E27FC236}">
                <a16:creationId xmlns:a16="http://schemas.microsoft.com/office/drawing/2014/main" id="{7AE2ECDF-E7FA-8BFA-CA6D-E40E1E7E5A41}"/>
              </a:ext>
            </a:extLst>
          </p:cNvPr>
          <p:cNvPicPr>
            <a:picLocks noChangeAspect="1"/>
          </p:cNvPicPr>
          <p:nvPr/>
        </p:nvPicPr>
        <p:blipFill>
          <a:blip r:embed="rId5"/>
          <a:stretch>
            <a:fillRect/>
          </a:stretch>
        </p:blipFill>
        <p:spPr>
          <a:xfrm>
            <a:off x="6536838" y="2325950"/>
            <a:ext cx="2243086" cy="1964980"/>
          </a:xfrm>
          <a:prstGeom prst="rect">
            <a:avLst/>
          </a:prstGeom>
        </p:spPr>
      </p:pic>
    </p:spTree>
    <p:extLst>
      <p:ext uri="{BB962C8B-B14F-4D97-AF65-F5344CB8AC3E}">
        <p14:creationId xmlns:p14="http://schemas.microsoft.com/office/powerpoint/2010/main" val="21563512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a:extLst>
              <a:ext uri="{FF2B5EF4-FFF2-40B4-BE49-F238E27FC236}">
                <a16:creationId xmlns:a16="http://schemas.microsoft.com/office/drawing/2014/main" id="{79A9EA74-A966-974C-36D8-EB13F671E6E4}"/>
              </a:ext>
            </a:extLst>
          </p:cNvPr>
          <p:cNvSpPr>
            <a:spLocks noGrp="1"/>
          </p:cNvSpPr>
          <p:nvPr>
            <p:ph type="ftr" sz="quarter" idx="10"/>
          </p:nvPr>
        </p:nvSpPr>
        <p:spPr/>
        <p:txBody>
          <a:bodyPr/>
          <a:lstStyle/>
          <a:p>
            <a:r>
              <a:rPr lang="zh-CN" altLang="en-US"/>
              <a:t>岐麦教育</a:t>
            </a:r>
            <a:r>
              <a:rPr lang="en-US" altLang="zh-CN"/>
              <a:t>: 17753651388</a:t>
            </a:r>
            <a:endParaRPr lang="zh-CN" altLang="en-US"/>
          </a:p>
        </p:txBody>
      </p:sp>
      <p:sp>
        <p:nvSpPr>
          <p:cNvPr id="3" name="灯片编号占位符 2">
            <a:extLst>
              <a:ext uri="{FF2B5EF4-FFF2-40B4-BE49-F238E27FC236}">
                <a16:creationId xmlns:a16="http://schemas.microsoft.com/office/drawing/2014/main" id="{70E49C80-1EF9-F2BF-43A5-6C9B69FD73F2}"/>
              </a:ext>
            </a:extLst>
          </p:cNvPr>
          <p:cNvSpPr>
            <a:spLocks noGrp="1"/>
          </p:cNvSpPr>
          <p:nvPr>
            <p:ph type="sldNum" sz="quarter" idx="11"/>
          </p:nvPr>
        </p:nvSpPr>
        <p:spPr/>
        <p:txBody>
          <a:bodyPr/>
          <a:lstStyle/>
          <a:p>
            <a:fld id="{E009E858-3AA9-4B36-B563-7DA653C58495}" type="slidenum">
              <a:rPr lang="zh-CN" altLang="en-US" smtClean="0"/>
              <a:t>40</a:t>
            </a:fld>
            <a:endParaRPr lang="zh-CN" altLang="en-US"/>
          </a:p>
        </p:txBody>
      </p:sp>
      <p:sp>
        <p:nvSpPr>
          <p:cNvPr id="4" name="文本占位符 3">
            <a:extLst>
              <a:ext uri="{FF2B5EF4-FFF2-40B4-BE49-F238E27FC236}">
                <a16:creationId xmlns:a16="http://schemas.microsoft.com/office/drawing/2014/main" id="{BBD46EF9-4E83-3FB7-63B2-8C5ADF2318E2}"/>
              </a:ext>
            </a:extLst>
          </p:cNvPr>
          <p:cNvSpPr>
            <a:spLocks noGrp="1"/>
          </p:cNvSpPr>
          <p:nvPr>
            <p:ph type="body" sz="quarter" idx="12"/>
          </p:nvPr>
        </p:nvSpPr>
        <p:spPr>
          <a:xfrm>
            <a:off x="1071563" y="171450"/>
            <a:ext cx="4255039" cy="684213"/>
          </a:xfrm>
        </p:spPr>
        <p:txBody>
          <a:bodyPr/>
          <a:lstStyle/>
          <a:p>
            <a:r>
              <a:rPr lang="en-US" altLang="zh-CN" dirty="0"/>
              <a:t>continue, break</a:t>
            </a:r>
            <a:endParaRPr lang="zh-CN" altLang="en-US" dirty="0"/>
          </a:p>
        </p:txBody>
      </p:sp>
      <p:sp>
        <p:nvSpPr>
          <p:cNvPr id="5" name="文本占位符 4">
            <a:extLst>
              <a:ext uri="{FF2B5EF4-FFF2-40B4-BE49-F238E27FC236}">
                <a16:creationId xmlns:a16="http://schemas.microsoft.com/office/drawing/2014/main" id="{F1B9A9B3-40F0-2B6D-8352-8902A9BC9B3D}"/>
              </a:ext>
            </a:extLst>
          </p:cNvPr>
          <p:cNvSpPr>
            <a:spLocks noGrp="1"/>
          </p:cNvSpPr>
          <p:nvPr>
            <p:ph type="body" sz="quarter" idx="13"/>
          </p:nvPr>
        </p:nvSpPr>
        <p:spPr>
          <a:xfrm>
            <a:off x="1413444" y="1071176"/>
            <a:ext cx="9079961" cy="3722765"/>
          </a:xfrm>
        </p:spPr>
        <p:txBody>
          <a:bodyPr/>
          <a:lstStyle/>
          <a:p>
            <a:r>
              <a:rPr lang="en-US" altLang="zh-CN" dirty="0"/>
              <a:t>continue: </a:t>
            </a:r>
            <a:r>
              <a:rPr lang="zh-CN" altLang="en-US" dirty="0"/>
              <a:t>跳过特定情况</a:t>
            </a:r>
            <a:endParaRPr lang="en-US" altLang="zh-CN" dirty="0"/>
          </a:p>
          <a:p>
            <a:r>
              <a:rPr lang="zh-CN" altLang="en-US" dirty="0"/>
              <a:t>在循环过程中</a:t>
            </a:r>
            <a:r>
              <a:rPr lang="en-US" altLang="zh-CN" dirty="0"/>
              <a:t>, </a:t>
            </a:r>
            <a:r>
              <a:rPr lang="zh-CN" altLang="en-US" dirty="0"/>
              <a:t>跳过某些情况</a:t>
            </a:r>
            <a:r>
              <a:rPr lang="en-US" altLang="zh-CN" dirty="0"/>
              <a:t>, </a:t>
            </a:r>
            <a:r>
              <a:rPr lang="zh-CN" altLang="en-US" dirty="0"/>
              <a:t>比如统计及格学生人数</a:t>
            </a:r>
          </a:p>
        </p:txBody>
      </p:sp>
      <p:sp>
        <p:nvSpPr>
          <p:cNvPr id="7" name="文本框 6">
            <a:extLst>
              <a:ext uri="{FF2B5EF4-FFF2-40B4-BE49-F238E27FC236}">
                <a16:creationId xmlns:a16="http://schemas.microsoft.com/office/drawing/2014/main" id="{0B6301D0-7909-3781-9B50-137FB2556D32}"/>
              </a:ext>
            </a:extLst>
          </p:cNvPr>
          <p:cNvSpPr txBox="1"/>
          <p:nvPr/>
        </p:nvSpPr>
        <p:spPr>
          <a:xfrm>
            <a:off x="4444340" y="973870"/>
            <a:ext cx="6334216" cy="369332"/>
          </a:xfrm>
          <a:prstGeom prst="rect">
            <a:avLst/>
          </a:prstGeom>
          <a:noFill/>
        </p:spPr>
        <p:txBody>
          <a:bodyPr wrap="square">
            <a:spAutoFit/>
          </a:bodyPr>
          <a:lstStyle/>
          <a:p>
            <a:r>
              <a:rPr lang="zh-CN" altLang="en-US" dirty="0">
                <a:hlinkClick r:id="rId2"/>
              </a:rPr>
              <a:t>题目详情 </a:t>
            </a:r>
            <a:r>
              <a:rPr lang="en-US" altLang="zh-CN" dirty="0">
                <a:hlinkClick r:id="rId2"/>
              </a:rPr>
              <a:t>- </a:t>
            </a:r>
            <a:r>
              <a:rPr lang="zh-CN" altLang="en-US" dirty="0">
                <a:hlinkClick r:id="rId2"/>
              </a:rPr>
              <a:t>及格学生人数 </a:t>
            </a:r>
            <a:r>
              <a:rPr lang="en-US" altLang="zh-CN" dirty="0">
                <a:hlinkClick r:id="rId2"/>
              </a:rPr>
              <a:t>- </a:t>
            </a:r>
            <a:r>
              <a:rPr lang="en-US" altLang="zh-CN" dirty="0" err="1">
                <a:hlinkClick r:id="rId2"/>
              </a:rPr>
              <a:t>ACjudge</a:t>
            </a:r>
            <a:endParaRPr lang="zh-CN" altLang="en-US" dirty="0"/>
          </a:p>
        </p:txBody>
      </p:sp>
      <p:pic>
        <p:nvPicPr>
          <p:cNvPr id="9" name="图片 8">
            <a:extLst>
              <a:ext uri="{FF2B5EF4-FFF2-40B4-BE49-F238E27FC236}">
                <a16:creationId xmlns:a16="http://schemas.microsoft.com/office/drawing/2014/main" id="{F69A79E5-0E16-C56F-0AEC-0D9B841DADB5}"/>
              </a:ext>
            </a:extLst>
          </p:cNvPr>
          <p:cNvPicPr>
            <a:picLocks noChangeAspect="1"/>
          </p:cNvPicPr>
          <p:nvPr/>
        </p:nvPicPr>
        <p:blipFill>
          <a:blip r:embed="rId3"/>
          <a:stretch>
            <a:fillRect/>
          </a:stretch>
        </p:blipFill>
        <p:spPr>
          <a:xfrm>
            <a:off x="2478812" y="1917734"/>
            <a:ext cx="7233359" cy="4940266"/>
          </a:xfrm>
          <a:prstGeom prst="rect">
            <a:avLst/>
          </a:prstGeom>
        </p:spPr>
      </p:pic>
    </p:spTree>
    <p:extLst>
      <p:ext uri="{BB962C8B-B14F-4D97-AF65-F5344CB8AC3E}">
        <p14:creationId xmlns:p14="http://schemas.microsoft.com/office/powerpoint/2010/main" val="32325024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a:extLst>
              <a:ext uri="{FF2B5EF4-FFF2-40B4-BE49-F238E27FC236}">
                <a16:creationId xmlns:a16="http://schemas.microsoft.com/office/drawing/2014/main" id="{4ED91845-6BE6-8965-CFE0-32D5FA4E6B48}"/>
              </a:ext>
            </a:extLst>
          </p:cNvPr>
          <p:cNvSpPr>
            <a:spLocks noGrp="1"/>
          </p:cNvSpPr>
          <p:nvPr>
            <p:ph type="ftr" sz="quarter" idx="10"/>
          </p:nvPr>
        </p:nvSpPr>
        <p:spPr/>
        <p:txBody>
          <a:bodyPr/>
          <a:lstStyle/>
          <a:p>
            <a:r>
              <a:rPr lang="zh-CN" altLang="en-US"/>
              <a:t>岐麦教育</a:t>
            </a:r>
            <a:r>
              <a:rPr lang="en-US" altLang="zh-CN"/>
              <a:t>: 17753651388</a:t>
            </a:r>
            <a:endParaRPr lang="zh-CN" altLang="en-US"/>
          </a:p>
        </p:txBody>
      </p:sp>
      <p:sp>
        <p:nvSpPr>
          <p:cNvPr id="3" name="灯片编号占位符 2">
            <a:extLst>
              <a:ext uri="{FF2B5EF4-FFF2-40B4-BE49-F238E27FC236}">
                <a16:creationId xmlns:a16="http://schemas.microsoft.com/office/drawing/2014/main" id="{53B363E8-9117-1322-5046-E189ED4BCC94}"/>
              </a:ext>
            </a:extLst>
          </p:cNvPr>
          <p:cNvSpPr>
            <a:spLocks noGrp="1"/>
          </p:cNvSpPr>
          <p:nvPr>
            <p:ph type="sldNum" sz="quarter" idx="11"/>
          </p:nvPr>
        </p:nvSpPr>
        <p:spPr/>
        <p:txBody>
          <a:bodyPr/>
          <a:lstStyle/>
          <a:p>
            <a:fld id="{E009E858-3AA9-4B36-B563-7DA653C58495}" type="slidenum">
              <a:rPr lang="zh-CN" altLang="en-US" smtClean="0"/>
              <a:t>41</a:t>
            </a:fld>
            <a:endParaRPr lang="zh-CN" altLang="en-US"/>
          </a:p>
        </p:txBody>
      </p:sp>
      <p:sp>
        <p:nvSpPr>
          <p:cNvPr id="4" name="文本占位符 3">
            <a:extLst>
              <a:ext uri="{FF2B5EF4-FFF2-40B4-BE49-F238E27FC236}">
                <a16:creationId xmlns:a16="http://schemas.microsoft.com/office/drawing/2014/main" id="{3D0A9A3B-C7FC-F7CA-E335-2DA1DF6F54E2}"/>
              </a:ext>
            </a:extLst>
          </p:cNvPr>
          <p:cNvSpPr>
            <a:spLocks noGrp="1"/>
          </p:cNvSpPr>
          <p:nvPr>
            <p:ph type="body" sz="quarter" idx="12"/>
          </p:nvPr>
        </p:nvSpPr>
        <p:spPr/>
        <p:txBody>
          <a:bodyPr/>
          <a:lstStyle/>
          <a:p>
            <a:r>
              <a:rPr lang="en-US" altLang="zh-CN" dirty="0"/>
              <a:t>continue</a:t>
            </a:r>
            <a:endParaRPr lang="zh-CN" altLang="en-US" dirty="0"/>
          </a:p>
        </p:txBody>
      </p:sp>
      <p:sp>
        <p:nvSpPr>
          <p:cNvPr id="5" name="文本占位符 4">
            <a:extLst>
              <a:ext uri="{FF2B5EF4-FFF2-40B4-BE49-F238E27FC236}">
                <a16:creationId xmlns:a16="http://schemas.microsoft.com/office/drawing/2014/main" id="{027F9BB9-4A15-6B31-BE56-6B49AF42BDA8}"/>
              </a:ext>
            </a:extLst>
          </p:cNvPr>
          <p:cNvSpPr>
            <a:spLocks noGrp="1"/>
          </p:cNvSpPr>
          <p:nvPr>
            <p:ph type="body" sz="quarter" idx="13"/>
          </p:nvPr>
        </p:nvSpPr>
        <p:spPr>
          <a:xfrm>
            <a:off x="7068521" y="3144915"/>
            <a:ext cx="3841750" cy="1346200"/>
          </a:xfrm>
        </p:spPr>
        <p:txBody>
          <a:bodyPr/>
          <a:lstStyle/>
          <a:p>
            <a:r>
              <a:rPr lang="zh-CN" altLang="en-US" dirty="0"/>
              <a:t>当分数 </a:t>
            </a:r>
            <a:r>
              <a:rPr lang="en-US" altLang="zh-CN" dirty="0"/>
              <a:t>&lt; 60 </a:t>
            </a:r>
            <a:r>
              <a:rPr lang="zh-CN" altLang="en-US" dirty="0"/>
              <a:t>时候</a:t>
            </a:r>
            <a:r>
              <a:rPr lang="en-US" altLang="zh-CN" dirty="0"/>
              <a:t>, </a:t>
            </a:r>
            <a:r>
              <a:rPr lang="zh-CN" altLang="en-US" dirty="0"/>
              <a:t>跳过后续指令</a:t>
            </a:r>
            <a:r>
              <a:rPr lang="en-US" altLang="zh-CN" dirty="0"/>
              <a:t>, </a:t>
            </a:r>
            <a:r>
              <a:rPr lang="zh-CN" altLang="en-US" dirty="0"/>
              <a:t>继续下一次的循环</a:t>
            </a:r>
          </a:p>
        </p:txBody>
      </p:sp>
      <p:pic>
        <p:nvPicPr>
          <p:cNvPr id="7" name="图片 6">
            <a:extLst>
              <a:ext uri="{FF2B5EF4-FFF2-40B4-BE49-F238E27FC236}">
                <a16:creationId xmlns:a16="http://schemas.microsoft.com/office/drawing/2014/main" id="{3AD0A362-F9F9-7703-A8CE-EC1E1A20983B}"/>
              </a:ext>
            </a:extLst>
          </p:cNvPr>
          <p:cNvPicPr>
            <a:picLocks noChangeAspect="1"/>
          </p:cNvPicPr>
          <p:nvPr/>
        </p:nvPicPr>
        <p:blipFill>
          <a:blip r:embed="rId2"/>
          <a:stretch>
            <a:fillRect/>
          </a:stretch>
        </p:blipFill>
        <p:spPr>
          <a:xfrm>
            <a:off x="1585912" y="666750"/>
            <a:ext cx="4905375" cy="5524500"/>
          </a:xfrm>
          <a:prstGeom prst="rect">
            <a:avLst/>
          </a:prstGeom>
        </p:spPr>
      </p:pic>
    </p:spTree>
    <p:extLst>
      <p:ext uri="{BB962C8B-B14F-4D97-AF65-F5344CB8AC3E}">
        <p14:creationId xmlns:p14="http://schemas.microsoft.com/office/powerpoint/2010/main" val="39789666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a:extLst>
              <a:ext uri="{FF2B5EF4-FFF2-40B4-BE49-F238E27FC236}">
                <a16:creationId xmlns:a16="http://schemas.microsoft.com/office/drawing/2014/main" id="{00BFD10A-2B8F-4EBF-E5EC-D351DED24D8E}"/>
              </a:ext>
            </a:extLst>
          </p:cNvPr>
          <p:cNvSpPr>
            <a:spLocks noGrp="1"/>
          </p:cNvSpPr>
          <p:nvPr>
            <p:ph type="ftr" sz="quarter" idx="10"/>
          </p:nvPr>
        </p:nvSpPr>
        <p:spPr/>
        <p:txBody>
          <a:bodyPr/>
          <a:lstStyle/>
          <a:p>
            <a:r>
              <a:rPr lang="zh-CN" altLang="en-US"/>
              <a:t>岐麦教育</a:t>
            </a:r>
            <a:r>
              <a:rPr lang="en-US" altLang="zh-CN"/>
              <a:t>: 17753651388</a:t>
            </a:r>
            <a:endParaRPr lang="zh-CN" altLang="en-US"/>
          </a:p>
        </p:txBody>
      </p:sp>
      <p:sp>
        <p:nvSpPr>
          <p:cNvPr id="3" name="灯片编号占位符 2">
            <a:extLst>
              <a:ext uri="{FF2B5EF4-FFF2-40B4-BE49-F238E27FC236}">
                <a16:creationId xmlns:a16="http://schemas.microsoft.com/office/drawing/2014/main" id="{C8E0AACE-70D3-2A8D-8A33-A54AA2790FF0}"/>
              </a:ext>
            </a:extLst>
          </p:cNvPr>
          <p:cNvSpPr>
            <a:spLocks noGrp="1"/>
          </p:cNvSpPr>
          <p:nvPr>
            <p:ph type="sldNum" sz="quarter" idx="11"/>
          </p:nvPr>
        </p:nvSpPr>
        <p:spPr/>
        <p:txBody>
          <a:bodyPr/>
          <a:lstStyle/>
          <a:p>
            <a:fld id="{E009E858-3AA9-4B36-B563-7DA653C58495}" type="slidenum">
              <a:rPr lang="zh-CN" altLang="en-US" smtClean="0"/>
              <a:t>42</a:t>
            </a:fld>
            <a:endParaRPr lang="zh-CN" altLang="en-US"/>
          </a:p>
        </p:txBody>
      </p:sp>
      <p:sp>
        <p:nvSpPr>
          <p:cNvPr id="4" name="文本占位符 3">
            <a:extLst>
              <a:ext uri="{FF2B5EF4-FFF2-40B4-BE49-F238E27FC236}">
                <a16:creationId xmlns:a16="http://schemas.microsoft.com/office/drawing/2014/main" id="{A83025AF-1FC0-7192-6DB8-6E7F3AFFA15B}"/>
              </a:ext>
            </a:extLst>
          </p:cNvPr>
          <p:cNvSpPr>
            <a:spLocks noGrp="1"/>
          </p:cNvSpPr>
          <p:nvPr>
            <p:ph type="body" sz="quarter" idx="12"/>
          </p:nvPr>
        </p:nvSpPr>
        <p:spPr/>
        <p:txBody>
          <a:bodyPr/>
          <a:lstStyle/>
          <a:p>
            <a:r>
              <a:rPr lang="en-US" altLang="zh-CN" dirty="0"/>
              <a:t>break</a:t>
            </a:r>
            <a:endParaRPr lang="zh-CN" altLang="en-US" dirty="0"/>
          </a:p>
        </p:txBody>
      </p:sp>
      <p:sp>
        <p:nvSpPr>
          <p:cNvPr id="5" name="文本占位符 4">
            <a:extLst>
              <a:ext uri="{FF2B5EF4-FFF2-40B4-BE49-F238E27FC236}">
                <a16:creationId xmlns:a16="http://schemas.microsoft.com/office/drawing/2014/main" id="{D5CD0BEB-288C-B7AB-8739-77821DB85EEB}"/>
              </a:ext>
            </a:extLst>
          </p:cNvPr>
          <p:cNvSpPr>
            <a:spLocks noGrp="1"/>
          </p:cNvSpPr>
          <p:nvPr>
            <p:ph type="body" sz="quarter" idx="13"/>
          </p:nvPr>
        </p:nvSpPr>
        <p:spPr/>
        <p:txBody>
          <a:bodyPr/>
          <a:lstStyle/>
          <a:p>
            <a:endParaRPr lang="zh-CN" altLang="en-US"/>
          </a:p>
        </p:txBody>
      </p:sp>
      <p:sp>
        <p:nvSpPr>
          <p:cNvPr id="8" name="文本占位符 4">
            <a:extLst>
              <a:ext uri="{FF2B5EF4-FFF2-40B4-BE49-F238E27FC236}">
                <a16:creationId xmlns:a16="http://schemas.microsoft.com/office/drawing/2014/main" id="{CED6BAB2-6590-52FD-C044-5505A1F381E5}"/>
              </a:ext>
            </a:extLst>
          </p:cNvPr>
          <p:cNvSpPr txBox="1">
            <a:spLocks/>
          </p:cNvSpPr>
          <p:nvPr/>
        </p:nvSpPr>
        <p:spPr>
          <a:xfrm>
            <a:off x="1413444" y="1071176"/>
            <a:ext cx="9079961" cy="372276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rgbClr val="40404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break: </a:t>
            </a:r>
            <a:r>
              <a:rPr lang="zh-CN" altLang="en-US" dirty="0"/>
              <a:t>提前结束循环</a:t>
            </a:r>
            <a:endParaRPr lang="en-US" altLang="zh-CN" dirty="0"/>
          </a:p>
          <a:p>
            <a:r>
              <a:rPr lang="zh-CN" altLang="en-US" dirty="0"/>
              <a:t>在循环过程中</a:t>
            </a:r>
            <a:r>
              <a:rPr lang="en-US" altLang="zh-CN" dirty="0"/>
              <a:t>, </a:t>
            </a:r>
            <a:r>
              <a:rPr lang="zh-CN" altLang="en-US" dirty="0"/>
              <a:t>遇到匹配时</a:t>
            </a:r>
            <a:r>
              <a:rPr lang="en-US" altLang="zh-CN" dirty="0"/>
              <a:t>, </a:t>
            </a:r>
            <a:r>
              <a:rPr lang="zh-CN" altLang="en-US" dirty="0"/>
              <a:t>提前结束循环</a:t>
            </a:r>
            <a:r>
              <a:rPr lang="en-US" altLang="zh-CN" dirty="0"/>
              <a:t>, </a:t>
            </a:r>
            <a:r>
              <a:rPr lang="zh-CN" altLang="en-US" dirty="0"/>
              <a:t>比如题目 凑数</a:t>
            </a:r>
          </a:p>
        </p:txBody>
      </p:sp>
      <p:sp>
        <p:nvSpPr>
          <p:cNvPr id="10" name="文本框 9">
            <a:extLst>
              <a:ext uri="{FF2B5EF4-FFF2-40B4-BE49-F238E27FC236}">
                <a16:creationId xmlns:a16="http://schemas.microsoft.com/office/drawing/2014/main" id="{5F1BE3CB-75D4-1F38-0379-46B9B3D142F4}"/>
              </a:ext>
            </a:extLst>
          </p:cNvPr>
          <p:cNvSpPr txBox="1"/>
          <p:nvPr/>
        </p:nvSpPr>
        <p:spPr>
          <a:xfrm>
            <a:off x="4159189" y="283131"/>
            <a:ext cx="6334216" cy="369332"/>
          </a:xfrm>
          <a:prstGeom prst="rect">
            <a:avLst/>
          </a:prstGeom>
          <a:noFill/>
        </p:spPr>
        <p:txBody>
          <a:bodyPr wrap="square">
            <a:spAutoFit/>
          </a:bodyPr>
          <a:lstStyle/>
          <a:p>
            <a:r>
              <a:rPr lang="zh-CN" altLang="en-US" dirty="0">
                <a:hlinkClick r:id="rId2"/>
              </a:rPr>
              <a:t>题目详情 </a:t>
            </a:r>
            <a:r>
              <a:rPr lang="en-US" altLang="zh-CN" dirty="0">
                <a:hlinkClick r:id="rId2"/>
              </a:rPr>
              <a:t>- </a:t>
            </a:r>
            <a:r>
              <a:rPr lang="zh-CN" altLang="en-US" dirty="0">
                <a:hlinkClick r:id="rId2"/>
              </a:rPr>
              <a:t>凑数 </a:t>
            </a:r>
            <a:r>
              <a:rPr lang="en-US" altLang="zh-CN" dirty="0">
                <a:hlinkClick r:id="rId2"/>
              </a:rPr>
              <a:t>- </a:t>
            </a:r>
            <a:r>
              <a:rPr lang="en-US" altLang="zh-CN" dirty="0" err="1">
                <a:hlinkClick r:id="rId2"/>
              </a:rPr>
              <a:t>ACjudge</a:t>
            </a:r>
            <a:endParaRPr lang="zh-CN" altLang="en-US" dirty="0"/>
          </a:p>
        </p:txBody>
      </p:sp>
      <p:pic>
        <p:nvPicPr>
          <p:cNvPr id="12" name="图片 11">
            <a:extLst>
              <a:ext uri="{FF2B5EF4-FFF2-40B4-BE49-F238E27FC236}">
                <a16:creationId xmlns:a16="http://schemas.microsoft.com/office/drawing/2014/main" id="{B618A5CF-7461-D17E-D068-A818E33AE701}"/>
              </a:ext>
            </a:extLst>
          </p:cNvPr>
          <p:cNvPicPr>
            <a:picLocks noChangeAspect="1"/>
          </p:cNvPicPr>
          <p:nvPr/>
        </p:nvPicPr>
        <p:blipFill>
          <a:blip r:embed="rId3"/>
          <a:stretch>
            <a:fillRect/>
          </a:stretch>
        </p:blipFill>
        <p:spPr>
          <a:xfrm>
            <a:off x="2014537" y="1883499"/>
            <a:ext cx="8162925" cy="4333875"/>
          </a:xfrm>
          <a:prstGeom prst="rect">
            <a:avLst/>
          </a:prstGeom>
        </p:spPr>
      </p:pic>
    </p:spTree>
    <p:extLst>
      <p:ext uri="{BB962C8B-B14F-4D97-AF65-F5344CB8AC3E}">
        <p14:creationId xmlns:p14="http://schemas.microsoft.com/office/powerpoint/2010/main" val="14807834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a:extLst>
              <a:ext uri="{FF2B5EF4-FFF2-40B4-BE49-F238E27FC236}">
                <a16:creationId xmlns:a16="http://schemas.microsoft.com/office/drawing/2014/main" id="{40C9801E-2616-C188-F4FA-61D7127A652F}"/>
              </a:ext>
            </a:extLst>
          </p:cNvPr>
          <p:cNvSpPr>
            <a:spLocks noGrp="1"/>
          </p:cNvSpPr>
          <p:nvPr>
            <p:ph type="ftr" sz="quarter" idx="10"/>
          </p:nvPr>
        </p:nvSpPr>
        <p:spPr/>
        <p:txBody>
          <a:bodyPr/>
          <a:lstStyle/>
          <a:p>
            <a:r>
              <a:rPr lang="zh-CN" altLang="en-US"/>
              <a:t>岐麦教育</a:t>
            </a:r>
            <a:r>
              <a:rPr lang="en-US" altLang="zh-CN"/>
              <a:t>: 17753651388</a:t>
            </a:r>
            <a:endParaRPr lang="zh-CN" altLang="en-US"/>
          </a:p>
        </p:txBody>
      </p:sp>
      <p:sp>
        <p:nvSpPr>
          <p:cNvPr id="3" name="灯片编号占位符 2">
            <a:extLst>
              <a:ext uri="{FF2B5EF4-FFF2-40B4-BE49-F238E27FC236}">
                <a16:creationId xmlns:a16="http://schemas.microsoft.com/office/drawing/2014/main" id="{83818912-9CA2-01A3-04D9-FAA14BC19F92}"/>
              </a:ext>
            </a:extLst>
          </p:cNvPr>
          <p:cNvSpPr>
            <a:spLocks noGrp="1"/>
          </p:cNvSpPr>
          <p:nvPr>
            <p:ph type="sldNum" sz="quarter" idx="11"/>
          </p:nvPr>
        </p:nvSpPr>
        <p:spPr/>
        <p:txBody>
          <a:bodyPr/>
          <a:lstStyle/>
          <a:p>
            <a:fld id="{E009E858-3AA9-4B36-B563-7DA653C58495}" type="slidenum">
              <a:rPr lang="zh-CN" altLang="en-US" smtClean="0"/>
              <a:t>43</a:t>
            </a:fld>
            <a:endParaRPr lang="zh-CN" altLang="en-US"/>
          </a:p>
        </p:txBody>
      </p:sp>
      <p:sp>
        <p:nvSpPr>
          <p:cNvPr id="4" name="文本占位符 3">
            <a:extLst>
              <a:ext uri="{FF2B5EF4-FFF2-40B4-BE49-F238E27FC236}">
                <a16:creationId xmlns:a16="http://schemas.microsoft.com/office/drawing/2014/main" id="{9B1DC005-AD71-0EAF-2FDE-C6144A08861B}"/>
              </a:ext>
            </a:extLst>
          </p:cNvPr>
          <p:cNvSpPr>
            <a:spLocks noGrp="1"/>
          </p:cNvSpPr>
          <p:nvPr>
            <p:ph type="body" sz="quarter" idx="12"/>
          </p:nvPr>
        </p:nvSpPr>
        <p:spPr/>
        <p:txBody>
          <a:bodyPr/>
          <a:lstStyle/>
          <a:p>
            <a:r>
              <a:rPr lang="en-US" altLang="zh-CN" dirty="0"/>
              <a:t>break</a:t>
            </a:r>
            <a:endParaRPr lang="zh-CN" altLang="en-US" dirty="0"/>
          </a:p>
        </p:txBody>
      </p:sp>
      <p:pic>
        <p:nvPicPr>
          <p:cNvPr id="7" name="图片 6">
            <a:extLst>
              <a:ext uri="{FF2B5EF4-FFF2-40B4-BE49-F238E27FC236}">
                <a16:creationId xmlns:a16="http://schemas.microsoft.com/office/drawing/2014/main" id="{B05FAF7B-4356-BF6F-CAA1-73BCF533AB49}"/>
              </a:ext>
            </a:extLst>
          </p:cNvPr>
          <p:cNvPicPr>
            <a:picLocks noChangeAspect="1"/>
          </p:cNvPicPr>
          <p:nvPr/>
        </p:nvPicPr>
        <p:blipFill>
          <a:blip r:embed="rId2"/>
          <a:stretch>
            <a:fillRect/>
          </a:stretch>
        </p:blipFill>
        <p:spPr>
          <a:xfrm>
            <a:off x="1338262" y="979271"/>
            <a:ext cx="5400675" cy="4295775"/>
          </a:xfrm>
          <a:prstGeom prst="rect">
            <a:avLst/>
          </a:prstGeom>
        </p:spPr>
      </p:pic>
      <p:sp>
        <p:nvSpPr>
          <p:cNvPr id="8" name="文本占位符 4">
            <a:extLst>
              <a:ext uri="{FF2B5EF4-FFF2-40B4-BE49-F238E27FC236}">
                <a16:creationId xmlns:a16="http://schemas.microsoft.com/office/drawing/2014/main" id="{0C8C9356-9F0E-52E1-55F1-C1410DD34D44}"/>
              </a:ext>
            </a:extLst>
          </p:cNvPr>
          <p:cNvSpPr>
            <a:spLocks noGrp="1"/>
          </p:cNvSpPr>
          <p:nvPr>
            <p:ph type="body" sz="quarter" idx="13"/>
          </p:nvPr>
        </p:nvSpPr>
        <p:spPr>
          <a:xfrm>
            <a:off x="7011988" y="2940729"/>
            <a:ext cx="4724292" cy="1346200"/>
          </a:xfrm>
        </p:spPr>
        <p:txBody>
          <a:bodyPr/>
          <a:lstStyle/>
          <a:p>
            <a:r>
              <a:rPr lang="zh-CN" altLang="en-US" dirty="0"/>
              <a:t>当找到满足条件数的时候</a:t>
            </a:r>
            <a:r>
              <a:rPr lang="en-US" altLang="zh-CN" dirty="0"/>
              <a:t>, </a:t>
            </a:r>
            <a:r>
              <a:rPr lang="zh-CN" altLang="en-US" dirty="0"/>
              <a:t>提前结束循环</a:t>
            </a:r>
            <a:endParaRPr lang="en-US" altLang="zh-CN" dirty="0"/>
          </a:p>
          <a:p>
            <a:r>
              <a:rPr lang="zh-CN" altLang="en-US" dirty="0"/>
              <a:t>注意</a:t>
            </a:r>
            <a:r>
              <a:rPr lang="en-US" altLang="zh-CN" dirty="0"/>
              <a:t>: break </a:t>
            </a:r>
            <a:r>
              <a:rPr lang="zh-CN" altLang="en-US" dirty="0"/>
              <a:t>只能跳出当前循环</a:t>
            </a:r>
            <a:r>
              <a:rPr lang="en-US" altLang="zh-CN" dirty="0"/>
              <a:t>, </a:t>
            </a:r>
            <a:r>
              <a:rPr lang="zh-CN" altLang="en-US" dirty="0"/>
              <a:t>如果在循环嵌套中使用</a:t>
            </a:r>
            <a:r>
              <a:rPr lang="en-US" altLang="zh-CN" dirty="0"/>
              <a:t>, </a:t>
            </a:r>
            <a:r>
              <a:rPr lang="zh-CN" altLang="en-US" dirty="0"/>
              <a:t>则只能跳出当前循环</a:t>
            </a:r>
          </a:p>
        </p:txBody>
      </p:sp>
    </p:spTree>
    <p:extLst>
      <p:ext uri="{BB962C8B-B14F-4D97-AF65-F5344CB8AC3E}">
        <p14:creationId xmlns:p14="http://schemas.microsoft.com/office/powerpoint/2010/main" val="11474826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a:extLst>
              <a:ext uri="{FF2B5EF4-FFF2-40B4-BE49-F238E27FC236}">
                <a16:creationId xmlns:a16="http://schemas.microsoft.com/office/drawing/2014/main" id="{75ECC2D8-5865-8CF1-F2F8-D7840C5ACC96}"/>
              </a:ext>
            </a:extLst>
          </p:cNvPr>
          <p:cNvSpPr>
            <a:spLocks noGrp="1"/>
          </p:cNvSpPr>
          <p:nvPr>
            <p:ph type="ftr" sz="quarter" idx="10"/>
          </p:nvPr>
        </p:nvSpPr>
        <p:spPr/>
        <p:txBody>
          <a:bodyPr/>
          <a:lstStyle/>
          <a:p>
            <a:r>
              <a:rPr lang="zh-CN" altLang="en-US"/>
              <a:t>岐麦教育</a:t>
            </a:r>
            <a:r>
              <a:rPr lang="en-US" altLang="zh-CN"/>
              <a:t>: 17753651388</a:t>
            </a:r>
            <a:endParaRPr lang="zh-CN" altLang="en-US"/>
          </a:p>
        </p:txBody>
      </p:sp>
      <p:sp>
        <p:nvSpPr>
          <p:cNvPr id="3" name="灯片编号占位符 2">
            <a:extLst>
              <a:ext uri="{FF2B5EF4-FFF2-40B4-BE49-F238E27FC236}">
                <a16:creationId xmlns:a16="http://schemas.microsoft.com/office/drawing/2014/main" id="{725240AF-D131-7885-AB54-C836639BB2E3}"/>
              </a:ext>
            </a:extLst>
          </p:cNvPr>
          <p:cNvSpPr>
            <a:spLocks noGrp="1"/>
          </p:cNvSpPr>
          <p:nvPr>
            <p:ph type="sldNum" sz="quarter" idx="11"/>
          </p:nvPr>
        </p:nvSpPr>
        <p:spPr/>
        <p:txBody>
          <a:bodyPr/>
          <a:lstStyle/>
          <a:p>
            <a:fld id="{E009E858-3AA9-4B36-B563-7DA653C58495}" type="slidenum">
              <a:rPr lang="zh-CN" altLang="en-US" smtClean="0"/>
              <a:t>44</a:t>
            </a:fld>
            <a:endParaRPr lang="zh-CN" altLang="en-US"/>
          </a:p>
        </p:txBody>
      </p:sp>
      <p:sp>
        <p:nvSpPr>
          <p:cNvPr id="6" name="文本占位符 5">
            <a:extLst>
              <a:ext uri="{FF2B5EF4-FFF2-40B4-BE49-F238E27FC236}">
                <a16:creationId xmlns:a16="http://schemas.microsoft.com/office/drawing/2014/main" id="{DA7A8CCA-DDA9-39AB-0D20-94327A6E1F8A}"/>
              </a:ext>
            </a:extLst>
          </p:cNvPr>
          <p:cNvSpPr>
            <a:spLocks noGrp="1"/>
          </p:cNvSpPr>
          <p:nvPr>
            <p:ph type="body" sz="quarter" idx="12"/>
          </p:nvPr>
        </p:nvSpPr>
        <p:spPr/>
        <p:txBody>
          <a:bodyPr/>
          <a:lstStyle/>
          <a:p>
            <a:r>
              <a:rPr lang="zh-CN" altLang="en-US" dirty="0"/>
              <a:t>循环嵌套</a:t>
            </a:r>
          </a:p>
        </p:txBody>
      </p:sp>
      <p:sp>
        <p:nvSpPr>
          <p:cNvPr id="7" name="文本占位符 6">
            <a:extLst>
              <a:ext uri="{FF2B5EF4-FFF2-40B4-BE49-F238E27FC236}">
                <a16:creationId xmlns:a16="http://schemas.microsoft.com/office/drawing/2014/main" id="{AED37532-180E-D99D-6D40-EA88653ED414}"/>
              </a:ext>
            </a:extLst>
          </p:cNvPr>
          <p:cNvSpPr>
            <a:spLocks noGrp="1"/>
          </p:cNvSpPr>
          <p:nvPr>
            <p:ph type="body" sz="quarter" idx="13"/>
          </p:nvPr>
        </p:nvSpPr>
        <p:spPr/>
        <p:txBody>
          <a:bodyPr/>
          <a:lstStyle/>
          <a:p>
            <a:r>
              <a:rPr lang="en-US" altLang="zh-CN" dirty="0"/>
              <a:t>04</a:t>
            </a:r>
            <a:endParaRPr lang="zh-CN" altLang="en-US" dirty="0"/>
          </a:p>
        </p:txBody>
      </p:sp>
      <p:sp>
        <p:nvSpPr>
          <p:cNvPr id="8" name="文本框 7">
            <a:extLst>
              <a:ext uri="{FF2B5EF4-FFF2-40B4-BE49-F238E27FC236}">
                <a16:creationId xmlns:a16="http://schemas.microsoft.com/office/drawing/2014/main" id="{4C68C3D5-4620-DB1B-A0C9-BC8216BFDBE0}"/>
              </a:ext>
            </a:extLst>
          </p:cNvPr>
          <p:cNvSpPr txBox="1"/>
          <p:nvPr/>
        </p:nvSpPr>
        <p:spPr>
          <a:xfrm>
            <a:off x="5717220" y="3595456"/>
            <a:ext cx="5743852" cy="646331"/>
          </a:xfrm>
          <a:prstGeom prst="rect">
            <a:avLst/>
          </a:prstGeom>
          <a:noFill/>
        </p:spPr>
        <p:txBody>
          <a:bodyPr wrap="square" rtlCol="0">
            <a:spAutoFit/>
          </a:bodyPr>
          <a:lstStyle/>
          <a:p>
            <a:r>
              <a:rPr lang="zh-CN" altLang="en-US" b="1" dirty="0">
                <a:solidFill>
                  <a:srgbClr val="404040"/>
                </a:solidFill>
                <a:latin typeface="+mn-ea"/>
              </a:rPr>
              <a:t>循环嵌套是指在一个循环内部包含另一个或多个循环。这种结构通常用于处理复杂的数据结构或实现多层逻辑。</a:t>
            </a:r>
            <a:endParaRPr lang="zh-CN" altLang="en-US" dirty="0"/>
          </a:p>
        </p:txBody>
      </p:sp>
      <p:sp>
        <p:nvSpPr>
          <p:cNvPr id="10" name="文本框 9">
            <a:extLst>
              <a:ext uri="{FF2B5EF4-FFF2-40B4-BE49-F238E27FC236}">
                <a16:creationId xmlns:a16="http://schemas.microsoft.com/office/drawing/2014/main" id="{4FBCC987-6A2D-58B8-3F09-03BB8CDF6BBA}"/>
              </a:ext>
            </a:extLst>
          </p:cNvPr>
          <p:cNvSpPr txBox="1"/>
          <p:nvPr/>
        </p:nvSpPr>
        <p:spPr>
          <a:xfrm>
            <a:off x="5797859" y="4862289"/>
            <a:ext cx="6334216" cy="369332"/>
          </a:xfrm>
          <a:prstGeom prst="rect">
            <a:avLst/>
          </a:prstGeom>
          <a:noFill/>
        </p:spPr>
        <p:txBody>
          <a:bodyPr wrap="square">
            <a:spAutoFit/>
          </a:bodyPr>
          <a:lstStyle/>
          <a:p>
            <a:r>
              <a:rPr lang="zh-CN" altLang="en-US" dirty="0">
                <a:hlinkClick r:id="rId2"/>
              </a:rPr>
              <a:t>训练详情 </a:t>
            </a:r>
            <a:r>
              <a:rPr lang="en-US" altLang="zh-CN" dirty="0">
                <a:hlinkClick r:id="rId2"/>
              </a:rPr>
              <a:t>- </a:t>
            </a:r>
            <a:r>
              <a:rPr lang="en-US" altLang="zh-CN" dirty="0" err="1">
                <a:hlinkClick r:id="rId2"/>
              </a:rPr>
              <a:t>ACjudge</a:t>
            </a:r>
            <a:endParaRPr lang="zh-CN" altLang="en-US" dirty="0"/>
          </a:p>
        </p:txBody>
      </p:sp>
    </p:spTree>
    <p:extLst>
      <p:ext uri="{BB962C8B-B14F-4D97-AF65-F5344CB8AC3E}">
        <p14:creationId xmlns:p14="http://schemas.microsoft.com/office/powerpoint/2010/main" val="34113465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a:extLst>
              <a:ext uri="{FF2B5EF4-FFF2-40B4-BE49-F238E27FC236}">
                <a16:creationId xmlns:a16="http://schemas.microsoft.com/office/drawing/2014/main" id="{D39EDFAA-7297-C8F4-2E57-4BCB9B110815}"/>
              </a:ext>
            </a:extLst>
          </p:cNvPr>
          <p:cNvSpPr>
            <a:spLocks noGrp="1"/>
          </p:cNvSpPr>
          <p:nvPr>
            <p:ph type="ftr" sz="quarter" idx="10"/>
          </p:nvPr>
        </p:nvSpPr>
        <p:spPr/>
        <p:txBody>
          <a:bodyPr/>
          <a:lstStyle/>
          <a:p>
            <a:r>
              <a:rPr lang="zh-CN" altLang="en-US"/>
              <a:t>岐麦教育</a:t>
            </a:r>
            <a:r>
              <a:rPr lang="en-US" altLang="zh-CN"/>
              <a:t>: 17753651388</a:t>
            </a:r>
            <a:endParaRPr lang="zh-CN" altLang="en-US"/>
          </a:p>
        </p:txBody>
      </p:sp>
      <p:sp>
        <p:nvSpPr>
          <p:cNvPr id="3" name="灯片编号占位符 2">
            <a:extLst>
              <a:ext uri="{FF2B5EF4-FFF2-40B4-BE49-F238E27FC236}">
                <a16:creationId xmlns:a16="http://schemas.microsoft.com/office/drawing/2014/main" id="{64244284-D9A3-98E5-F863-8F1F50142C6A}"/>
              </a:ext>
            </a:extLst>
          </p:cNvPr>
          <p:cNvSpPr>
            <a:spLocks noGrp="1"/>
          </p:cNvSpPr>
          <p:nvPr>
            <p:ph type="sldNum" sz="quarter" idx="11"/>
          </p:nvPr>
        </p:nvSpPr>
        <p:spPr/>
        <p:txBody>
          <a:bodyPr/>
          <a:lstStyle/>
          <a:p>
            <a:fld id="{E009E858-3AA9-4B36-B563-7DA653C58495}" type="slidenum">
              <a:rPr lang="zh-CN" altLang="en-US" smtClean="0"/>
              <a:t>45</a:t>
            </a:fld>
            <a:endParaRPr lang="zh-CN" altLang="en-US"/>
          </a:p>
        </p:txBody>
      </p:sp>
      <p:sp>
        <p:nvSpPr>
          <p:cNvPr id="4" name="文本占位符 3">
            <a:extLst>
              <a:ext uri="{FF2B5EF4-FFF2-40B4-BE49-F238E27FC236}">
                <a16:creationId xmlns:a16="http://schemas.microsoft.com/office/drawing/2014/main" id="{1715A27B-5960-5E89-5BCE-C27FCE3A2030}"/>
              </a:ext>
            </a:extLst>
          </p:cNvPr>
          <p:cNvSpPr>
            <a:spLocks noGrp="1"/>
          </p:cNvSpPr>
          <p:nvPr>
            <p:ph type="body" sz="quarter" idx="12"/>
          </p:nvPr>
        </p:nvSpPr>
        <p:spPr/>
        <p:txBody>
          <a:bodyPr/>
          <a:lstStyle/>
          <a:p>
            <a:r>
              <a:rPr lang="zh-CN" altLang="en-US" dirty="0"/>
              <a:t>循环嵌套</a:t>
            </a:r>
          </a:p>
        </p:txBody>
      </p:sp>
      <p:pic>
        <p:nvPicPr>
          <p:cNvPr id="7" name="图片 6">
            <a:extLst>
              <a:ext uri="{FF2B5EF4-FFF2-40B4-BE49-F238E27FC236}">
                <a16:creationId xmlns:a16="http://schemas.microsoft.com/office/drawing/2014/main" id="{8585719B-D725-C96B-A39A-3C1B5F47B4B3}"/>
              </a:ext>
            </a:extLst>
          </p:cNvPr>
          <p:cNvPicPr>
            <a:picLocks noChangeAspect="1"/>
          </p:cNvPicPr>
          <p:nvPr/>
        </p:nvPicPr>
        <p:blipFill>
          <a:blip r:embed="rId2"/>
          <a:stretch>
            <a:fillRect/>
          </a:stretch>
        </p:blipFill>
        <p:spPr>
          <a:xfrm>
            <a:off x="2159404" y="736846"/>
            <a:ext cx="7873191" cy="5685176"/>
          </a:xfrm>
          <a:prstGeom prst="rect">
            <a:avLst/>
          </a:prstGeom>
        </p:spPr>
      </p:pic>
      <p:sp>
        <p:nvSpPr>
          <p:cNvPr id="9" name="文本框 8">
            <a:extLst>
              <a:ext uri="{FF2B5EF4-FFF2-40B4-BE49-F238E27FC236}">
                <a16:creationId xmlns:a16="http://schemas.microsoft.com/office/drawing/2014/main" id="{168B1BE9-FFA3-8A1C-07C0-7CEF93C238CC}"/>
              </a:ext>
            </a:extLst>
          </p:cNvPr>
          <p:cNvSpPr txBox="1"/>
          <p:nvPr/>
        </p:nvSpPr>
        <p:spPr>
          <a:xfrm>
            <a:off x="3715750" y="171450"/>
            <a:ext cx="6334216" cy="369332"/>
          </a:xfrm>
          <a:prstGeom prst="rect">
            <a:avLst/>
          </a:prstGeom>
          <a:noFill/>
        </p:spPr>
        <p:txBody>
          <a:bodyPr wrap="square">
            <a:spAutoFit/>
          </a:bodyPr>
          <a:lstStyle/>
          <a:p>
            <a:r>
              <a:rPr lang="zh-CN" altLang="en-US" dirty="0">
                <a:hlinkClick r:id="rId3"/>
              </a:rPr>
              <a:t>题目详情 </a:t>
            </a:r>
            <a:r>
              <a:rPr lang="en-US" altLang="zh-CN" dirty="0">
                <a:hlinkClick r:id="rId3"/>
              </a:rPr>
              <a:t>- </a:t>
            </a:r>
            <a:r>
              <a:rPr lang="zh-CN" altLang="en-US" dirty="0">
                <a:hlinkClick r:id="rId3"/>
              </a:rPr>
              <a:t>九九乘法表 </a:t>
            </a:r>
            <a:r>
              <a:rPr lang="en-US" altLang="zh-CN" dirty="0">
                <a:hlinkClick r:id="rId3"/>
              </a:rPr>
              <a:t>- </a:t>
            </a:r>
            <a:r>
              <a:rPr lang="en-US" altLang="zh-CN" dirty="0" err="1">
                <a:hlinkClick r:id="rId3"/>
              </a:rPr>
              <a:t>ACjudge</a:t>
            </a:r>
            <a:endParaRPr lang="zh-CN" altLang="en-US" dirty="0"/>
          </a:p>
        </p:txBody>
      </p:sp>
    </p:spTree>
    <p:extLst>
      <p:ext uri="{BB962C8B-B14F-4D97-AF65-F5344CB8AC3E}">
        <p14:creationId xmlns:p14="http://schemas.microsoft.com/office/powerpoint/2010/main" val="26069475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a:extLst>
              <a:ext uri="{FF2B5EF4-FFF2-40B4-BE49-F238E27FC236}">
                <a16:creationId xmlns:a16="http://schemas.microsoft.com/office/drawing/2014/main" id="{FA0E2ED1-F573-21A6-C5C3-39C2866FDDC1}"/>
              </a:ext>
            </a:extLst>
          </p:cNvPr>
          <p:cNvSpPr>
            <a:spLocks noGrp="1"/>
          </p:cNvSpPr>
          <p:nvPr>
            <p:ph type="ftr" sz="quarter" idx="10"/>
          </p:nvPr>
        </p:nvSpPr>
        <p:spPr/>
        <p:txBody>
          <a:bodyPr/>
          <a:lstStyle/>
          <a:p>
            <a:r>
              <a:rPr lang="zh-CN" altLang="en-US"/>
              <a:t>岐麦教育</a:t>
            </a:r>
            <a:r>
              <a:rPr lang="en-US" altLang="zh-CN"/>
              <a:t>: 17753651388</a:t>
            </a:r>
            <a:endParaRPr lang="zh-CN" altLang="en-US"/>
          </a:p>
        </p:txBody>
      </p:sp>
      <p:sp>
        <p:nvSpPr>
          <p:cNvPr id="3" name="灯片编号占位符 2">
            <a:extLst>
              <a:ext uri="{FF2B5EF4-FFF2-40B4-BE49-F238E27FC236}">
                <a16:creationId xmlns:a16="http://schemas.microsoft.com/office/drawing/2014/main" id="{5CB8B360-4EE2-B0D7-955F-785606F5BA74}"/>
              </a:ext>
            </a:extLst>
          </p:cNvPr>
          <p:cNvSpPr>
            <a:spLocks noGrp="1"/>
          </p:cNvSpPr>
          <p:nvPr>
            <p:ph type="sldNum" sz="quarter" idx="11"/>
          </p:nvPr>
        </p:nvSpPr>
        <p:spPr/>
        <p:txBody>
          <a:bodyPr/>
          <a:lstStyle/>
          <a:p>
            <a:fld id="{E009E858-3AA9-4B36-B563-7DA653C58495}" type="slidenum">
              <a:rPr lang="zh-CN" altLang="en-US" smtClean="0"/>
              <a:t>46</a:t>
            </a:fld>
            <a:endParaRPr lang="zh-CN" altLang="en-US"/>
          </a:p>
        </p:txBody>
      </p:sp>
      <p:sp>
        <p:nvSpPr>
          <p:cNvPr id="4" name="文本占位符 3">
            <a:extLst>
              <a:ext uri="{FF2B5EF4-FFF2-40B4-BE49-F238E27FC236}">
                <a16:creationId xmlns:a16="http://schemas.microsoft.com/office/drawing/2014/main" id="{E0C98F7B-6340-08D3-FD33-4DC76527A4F3}"/>
              </a:ext>
            </a:extLst>
          </p:cNvPr>
          <p:cNvSpPr>
            <a:spLocks noGrp="1"/>
          </p:cNvSpPr>
          <p:nvPr>
            <p:ph type="body" sz="quarter" idx="12"/>
          </p:nvPr>
        </p:nvSpPr>
        <p:spPr/>
        <p:txBody>
          <a:bodyPr/>
          <a:lstStyle/>
          <a:p>
            <a:r>
              <a:rPr lang="zh-CN" altLang="en-US" dirty="0"/>
              <a:t>循环嵌套</a:t>
            </a:r>
          </a:p>
        </p:txBody>
      </p:sp>
      <p:sp>
        <p:nvSpPr>
          <p:cNvPr id="5" name="文本占位符 4">
            <a:extLst>
              <a:ext uri="{FF2B5EF4-FFF2-40B4-BE49-F238E27FC236}">
                <a16:creationId xmlns:a16="http://schemas.microsoft.com/office/drawing/2014/main" id="{D15E47F0-DB10-B5D9-8E2F-E354B084D489}"/>
              </a:ext>
            </a:extLst>
          </p:cNvPr>
          <p:cNvSpPr>
            <a:spLocks noGrp="1"/>
          </p:cNvSpPr>
          <p:nvPr>
            <p:ph type="body" sz="quarter" idx="13"/>
          </p:nvPr>
        </p:nvSpPr>
        <p:spPr>
          <a:xfrm>
            <a:off x="2557908" y="5192712"/>
            <a:ext cx="7076182" cy="1346200"/>
          </a:xfrm>
        </p:spPr>
        <p:txBody>
          <a:bodyPr/>
          <a:lstStyle/>
          <a:p>
            <a:r>
              <a:rPr lang="zh-CN" altLang="en-US" dirty="0"/>
              <a:t>我们可以认为我们要打印 </a:t>
            </a:r>
            <a:r>
              <a:rPr lang="en-US" altLang="zh-CN" dirty="0"/>
              <a:t>n </a:t>
            </a:r>
            <a:r>
              <a:rPr lang="zh-CN" altLang="en-US" dirty="0"/>
              <a:t>行</a:t>
            </a:r>
            <a:r>
              <a:rPr lang="en-US" altLang="zh-CN" dirty="0"/>
              <a:t>, </a:t>
            </a:r>
            <a:r>
              <a:rPr lang="zh-CN" altLang="en-US" dirty="0"/>
              <a:t>每一行内我们又要打印 </a:t>
            </a:r>
            <a:r>
              <a:rPr lang="en-US" altLang="zh-CN" dirty="0"/>
              <a:t>i </a:t>
            </a:r>
            <a:r>
              <a:rPr lang="zh-CN" altLang="en-US" dirty="0"/>
              <a:t>列</a:t>
            </a:r>
            <a:endParaRPr lang="en-US" altLang="zh-CN" dirty="0"/>
          </a:p>
          <a:p>
            <a:r>
              <a:rPr lang="zh-CN" altLang="en-US" dirty="0"/>
              <a:t>我们外层循环执行 </a:t>
            </a:r>
            <a:r>
              <a:rPr lang="en-US" altLang="zh-CN" dirty="0"/>
              <a:t>n </a:t>
            </a:r>
            <a:r>
              <a:rPr lang="zh-CN" altLang="en-US" dirty="0"/>
              <a:t>次</a:t>
            </a:r>
            <a:r>
              <a:rPr lang="en-US" altLang="zh-CN" dirty="0"/>
              <a:t>, </a:t>
            </a:r>
            <a:r>
              <a:rPr lang="zh-CN" altLang="en-US" dirty="0"/>
              <a:t>内层循环执行 </a:t>
            </a:r>
            <a:r>
              <a:rPr lang="en-US" altLang="zh-CN" dirty="0"/>
              <a:t>i </a:t>
            </a:r>
            <a:r>
              <a:rPr lang="zh-CN" altLang="en-US" dirty="0"/>
              <a:t>次</a:t>
            </a:r>
          </a:p>
        </p:txBody>
      </p:sp>
      <p:pic>
        <p:nvPicPr>
          <p:cNvPr id="7" name="图片 6">
            <a:extLst>
              <a:ext uri="{FF2B5EF4-FFF2-40B4-BE49-F238E27FC236}">
                <a16:creationId xmlns:a16="http://schemas.microsoft.com/office/drawing/2014/main" id="{AF79A3E2-B644-4317-0870-F034DF96B8AD}"/>
              </a:ext>
            </a:extLst>
          </p:cNvPr>
          <p:cNvPicPr>
            <a:picLocks noChangeAspect="1"/>
          </p:cNvPicPr>
          <p:nvPr/>
        </p:nvPicPr>
        <p:blipFill>
          <a:blip r:embed="rId2"/>
          <a:stretch>
            <a:fillRect/>
          </a:stretch>
        </p:blipFill>
        <p:spPr>
          <a:xfrm>
            <a:off x="2062162" y="813494"/>
            <a:ext cx="8067675" cy="4286250"/>
          </a:xfrm>
          <a:prstGeom prst="rect">
            <a:avLst/>
          </a:prstGeom>
        </p:spPr>
      </p:pic>
    </p:spTree>
    <p:extLst>
      <p:ext uri="{BB962C8B-B14F-4D97-AF65-F5344CB8AC3E}">
        <p14:creationId xmlns:p14="http://schemas.microsoft.com/office/powerpoint/2010/main" val="25119244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a:extLst>
              <a:ext uri="{FF2B5EF4-FFF2-40B4-BE49-F238E27FC236}">
                <a16:creationId xmlns:a16="http://schemas.microsoft.com/office/drawing/2014/main" id="{714E8FD9-51C4-8478-218E-6FA8DC1D606A}"/>
              </a:ext>
            </a:extLst>
          </p:cNvPr>
          <p:cNvSpPr>
            <a:spLocks noGrp="1"/>
          </p:cNvSpPr>
          <p:nvPr>
            <p:ph type="ftr" sz="quarter" idx="10"/>
          </p:nvPr>
        </p:nvSpPr>
        <p:spPr/>
        <p:txBody>
          <a:bodyPr/>
          <a:lstStyle/>
          <a:p>
            <a:r>
              <a:rPr lang="zh-CN" altLang="en-US"/>
              <a:t>岐麦教育</a:t>
            </a:r>
            <a:r>
              <a:rPr lang="en-US" altLang="zh-CN"/>
              <a:t>: 17753651388</a:t>
            </a:r>
            <a:endParaRPr lang="zh-CN" altLang="en-US"/>
          </a:p>
        </p:txBody>
      </p:sp>
      <p:sp>
        <p:nvSpPr>
          <p:cNvPr id="3" name="灯片编号占位符 2">
            <a:extLst>
              <a:ext uri="{FF2B5EF4-FFF2-40B4-BE49-F238E27FC236}">
                <a16:creationId xmlns:a16="http://schemas.microsoft.com/office/drawing/2014/main" id="{B9F8E9B3-3D1B-73A9-0C52-3D9979CBC64C}"/>
              </a:ext>
            </a:extLst>
          </p:cNvPr>
          <p:cNvSpPr>
            <a:spLocks noGrp="1"/>
          </p:cNvSpPr>
          <p:nvPr>
            <p:ph type="sldNum" sz="quarter" idx="11"/>
          </p:nvPr>
        </p:nvSpPr>
        <p:spPr/>
        <p:txBody>
          <a:bodyPr/>
          <a:lstStyle/>
          <a:p>
            <a:fld id="{E009E858-3AA9-4B36-B563-7DA653C58495}" type="slidenum">
              <a:rPr lang="zh-CN" altLang="en-US" smtClean="0"/>
              <a:t>47</a:t>
            </a:fld>
            <a:endParaRPr lang="zh-CN" altLang="en-US"/>
          </a:p>
        </p:txBody>
      </p:sp>
      <p:sp>
        <p:nvSpPr>
          <p:cNvPr id="4" name="文本占位符 3">
            <a:extLst>
              <a:ext uri="{FF2B5EF4-FFF2-40B4-BE49-F238E27FC236}">
                <a16:creationId xmlns:a16="http://schemas.microsoft.com/office/drawing/2014/main" id="{884A36B4-E5EB-6F10-1507-C17437757728}"/>
              </a:ext>
            </a:extLst>
          </p:cNvPr>
          <p:cNvSpPr>
            <a:spLocks noGrp="1"/>
          </p:cNvSpPr>
          <p:nvPr>
            <p:ph type="body" sz="quarter" idx="12"/>
          </p:nvPr>
        </p:nvSpPr>
        <p:spPr/>
        <p:txBody>
          <a:bodyPr/>
          <a:lstStyle/>
          <a:p>
            <a:r>
              <a:rPr lang="zh-CN" altLang="en-US" dirty="0"/>
              <a:t>循环嵌套</a:t>
            </a:r>
          </a:p>
        </p:txBody>
      </p:sp>
      <p:pic>
        <p:nvPicPr>
          <p:cNvPr id="7" name="图片 6">
            <a:extLst>
              <a:ext uri="{FF2B5EF4-FFF2-40B4-BE49-F238E27FC236}">
                <a16:creationId xmlns:a16="http://schemas.microsoft.com/office/drawing/2014/main" id="{45280E4E-EDF7-A2C1-5BB5-DFF4A9F4BDEB}"/>
              </a:ext>
            </a:extLst>
          </p:cNvPr>
          <p:cNvPicPr>
            <a:picLocks noChangeAspect="1"/>
          </p:cNvPicPr>
          <p:nvPr/>
        </p:nvPicPr>
        <p:blipFill>
          <a:blip r:embed="rId2"/>
          <a:stretch>
            <a:fillRect/>
          </a:stretch>
        </p:blipFill>
        <p:spPr>
          <a:xfrm>
            <a:off x="2280269" y="942959"/>
            <a:ext cx="7228237" cy="5708712"/>
          </a:xfrm>
          <a:prstGeom prst="rect">
            <a:avLst/>
          </a:prstGeom>
        </p:spPr>
      </p:pic>
      <p:sp>
        <p:nvSpPr>
          <p:cNvPr id="11" name="文本框 10">
            <a:extLst>
              <a:ext uri="{FF2B5EF4-FFF2-40B4-BE49-F238E27FC236}">
                <a16:creationId xmlns:a16="http://schemas.microsoft.com/office/drawing/2014/main" id="{73E00DCF-FF5C-19C2-9711-67D3A17065EA}"/>
              </a:ext>
            </a:extLst>
          </p:cNvPr>
          <p:cNvSpPr txBox="1"/>
          <p:nvPr/>
        </p:nvSpPr>
        <p:spPr>
          <a:xfrm>
            <a:off x="3974977" y="486331"/>
            <a:ext cx="6334216" cy="369332"/>
          </a:xfrm>
          <a:prstGeom prst="rect">
            <a:avLst/>
          </a:prstGeom>
          <a:noFill/>
        </p:spPr>
        <p:txBody>
          <a:bodyPr wrap="square">
            <a:spAutoFit/>
          </a:bodyPr>
          <a:lstStyle/>
          <a:p>
            <a:r>
              <a:rPr lang="zh-CN" altLang="en-US" dirty="0">
                <a:hlinkClick r:id="rId3"/>
              </a:rPr>
              <a:t>题目详情 </a:t>
            </a:r>
            <a:r>
              <a:rPr lang="en-US" altLang="zh-CN" dirty="0">
                <a:hlinkClick r:id="rId3"/>
              </a:rPr>
              <a:t>- </a:t>
            </a:r>
            <a:r>
              <a:rPr lang="zh-CN" altLang="en-US" dirty="0">
                <a:hlinkClick r:id="rId3"/>
              </a:rPr>
              <a:t>画矩形 </a:t>
            </a:r>
            <a:r>
              <a:rPr lang="en-US" altLang="zh-CN" dirty="0">
                <a:hlinkClick r:id="rId3"/>
              </a:rPr>
              <a:t>- </a:t>
            </a:r>
            <a:r>
              <a:rPr lang="en-US" altLang="zh-CN" dirty="0" err="1">
                <a:hlinkClick r:id="rId3"/>
              </a:rPr>
              <a:t>ACjudge</a:t>
            </a:r>
            <a:endParaRPr lang="zh-CN" altLang="en-US" dirty="0"/>
          </a:p>
        </p:txBody>
      </p:sp>
    </p:spTree>
    <p:extLst>
      <p:ext uri="{BB962C8B-B14F-4D97-AF65-F5344CB8AC3E}">
        <p14:creationId xmlns:p14="http://schemas.microsoft.com/office/powerpoint/2010/main" val="34193025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a:extLst>
              <a:ext uri="{FF2B5EF4-FFF2-40B4-BE49-F238E27FC236}">
                <a16:creationId xmlns:a16="http://schemas.microsoft.com/office/drawing/2014/main" id="{FF60AD4D-D8ED-BF53-51A9-B5C3E8A4E508}"/>
              </a:ext>
            </a:extLst>
          </p:cNvPr>
          <p:cNvSpPr>
            <a:spLocks noGrp="1"/>
          </p:cNvSpPr>
          <p:nvPr>
            <p:ph type="ftr" sz="quarter" idx="10"/>
          </p:nvPr>
        </p:nvSpPr>
        <p:spPr/>
        <p:txBody>
          <a:bodyPr/>
          <a:lstStyle/>
          <a:p>
            <a:r>
              <a:rPr lang="zh-CN" altLang="en-US"/>
              <a:t>岐麦教育</a:t>
            </a:r>
            <a:r>
              <a:rPr lang="en-US" altLang="zh-CN"/>
              <a:t>: 17753651388</a:t>
            </a:r>
            <a:endParaRPr lang="zh-CN" altLang="en-US"/>
          </a:p>
        </p:txBody>
      </p:sp>
      <p:sp>
        <p:nvSpPr>
          <p:cNvPr id="3" name="灯片编号占位符 2">
            <a:extLst>
              <a:ext uri="{FF2B5EF4-FFF2-40B4-BE49-F238E27FC236}">
                <a16:creationId xmlns:a16="http://schemas.microsoft.com/office/drawing/2014/main" id="{F244A7D5-D188-DFE4-7CCE-76A5D94002D6}"/>
              </a:ext>
            </a:extLst>
          </p:cNvPr>
          <p:cNvSpPr>
            <a:spLocks noGrp="1"/>
          </p:cNvSpPr>
          <p:nvPr>
            <p:ph type="sldNum" sz="quarter" idx="11"/>
          </p:nvPr>
        </p:nvSpPr>
        <p:spPr/>
        <p:txBody>
          <a:bodyPr/>
          <a:lstStyle/>
          <a:p>
            <a:fld id="{E009E858-3AA9-4B36-B563-7DA653C58495}" type="slidenum">
              <a:rPr lang="zh-CN" altLang="en-US" smtClean="0"/>
              <a:t>48</a:t>
            </a:fld>
            <a:endParaRPr lang="zh-CN" altLang="en-US"/>
          </a:p>
        </p:txBody>
      </p:sp>
      <p:sp>
        <p:nvSpPr>
          <p:cNvPr id="4" name="文本占位符 3">
            <a:extLst>
              <a:ext uri="{FF2B5EF4-FFF2-40B4-BE49-F238E27FC236}">
                <a16:creationId xmlns:a16="http://schemas.microsoft.com/office/drawing/2014/main" id="{B2E5F65A-D656-3C35-1E6F-26F7CB7380ED}"/>
              </a:ext>
            </a:extLst>
          </p:cNvPr>
          <p:cNvSpPr>
            <a:spLocks noGrp="1"/>
          </p:cNvSpPr>
          <p:nvPr>
            <p:ph type="body" sz="quarter" idx="12"/>
          </p:nvPr>
        </p:nvSpPr>
        <p:spPr/>
        <p:txBody>
          <a:bodyPr/>
          <a:lstStyle/>
          <a:p>
            <a:r>
              <a:rPr lang="zh-CN" altLang="en-US" dirty="0"/>
              <a:t>循环嵌套</a:t>
            </a:r>
          </a:p>
        </p:txBody>
      </p:sp>
      <p:sp>
        <p:nvSpPr>
          <p:cNvPr id="5" name="文本占位符 4">
            <a:extLst>
              <a:ext uri="{FF2B5EF4-FFF2-40B4-BE49-F238E27FC236}">
                <a16:creationId xmlns:a16="http://schemas.microsoft.com/office/drawing/2014/main" id="{E6159DAB-EEA1-BB9E-D75A-AFCF5F8EFFFA}"/>
              </a:ext>
            </a:extLst>
          </p:cNvPr>
          <p:cNvSpPr>
            <a:spLocks noGrp="1"/>
          </p:cNvSpPr>
          <p:nvPr>
            <p:ph type="body" sz="quarter" idx="13"/>
          </p:nvPr>
        </p:nvSpPr>
        <p:spPr>
          <a:xfrm>
            <a:off x="431006" y="1133321"/>
            <a:ext cx="3841750" cy="3243370"/>
          </a:xfrm>
        </p:spPr>
        <p:txBody>
          <a:bodyPr>
            <a:normAutofit/>
          </a:bodyPr>
          <a:lstStyle/>
          <a:p>
            <a:r>
              <a:rPr lang="zh-CN" altLang="en-US" dirty="0"/>
              <a:t>我们可以看作画 </a:t>
            </a:r>
            <a:r>
              <a:rPr lang="en-US" altLang="zh-CN" dirty="0"/>
              <a:t>n </a:t>
            </a:r>
            <a:r>
              <a:rPr lang="zh-CN" altLang="en-US" dirty="0"/>
              <a:t>行</a:t>
            </a:r>
            <a:r>
              <a:rPr lang="en-US" altLang="zh-CN" dirty="0"/>
              <a:t>, </a:t>
            </a:r>
            <a:r>
              <a:rPr lang="zh-CN" altLang="en-US" dirty="0"/>
              <a:t>每行画 </a:t>
            </a:r>
            <a:r>
              <a:rPr lang="en-US" altLang="zh-CN" dirty="0"/>
              <a:t>m </a:t>
            </a:r>
            <a:r>
              <a:rPr lang="zh-CN" altLang="en-US" dirty="0"/>
              <a:t>列</a:t>
            </a:r>
            <a:endParaRPr lang="en-US" altLang="zh-CN" dirty="0"/>
          </a:p>
          <a:p>
            <a:r>
              <a:rPr lang="zh-CN" altLang="en-US" dirty="0"/>
              <a:t>外层循环用来画行</a:t>
            </a:r>
            <a:endParaRPr lang="en-US" altLang="zh-CN" dirty="0"/>
          </a:p>
          <a:p>
            <a:r>
              <a:rPr lang="zh-CN" altLang="en-US" dirty="0"/>
              <a:t>内层循环画每一行的每一列</a:t>
            </a:r>
            <a:endParaRPr lang="en-US" altLang="zh-CN" dirty="0"/>
          </a:p>
          <a:p>
            <a:r>
              <a:rPr lang="zh-CN" altLang="en-US" dirty="0"/>
              <a:t>注意此题需要分情况讨论</a:t>
            </a:r>
          </a:p>
        </p:txBody>
      </p:sp>
      <p:pic>
        <p:nvPicPr>
          <p:cNvPr id="7" name="图片 6">
            <a:extLst>
              <a:ext uri="{FF2B5EF4-FFF2-40B4-BE49-F238E27FC236}">
                <a16:creationId xmlns:a16="http://schemas.microsoft.com/office/drawing/2014/main" id="{5D73668B-2BBD-71ED-8BF2-E45E420EEF60}"/>
              </a:ext>
            </a:extLst>
          </p:cNvPr>
          <p:cNvPicPr>
            <a:picLocks noChangeAspect="1"/>
          </p:cNvPicPr>
          <p:nvPr/>
        </p:nvPicPr>
        <p:blipFill>
          <a:blip r:embed="rId2"/>
          <a:stretch>
            <a:fillRect/>
          </a:stretch>
        </p:blipFill>
        <p:spPr>
          <a:xfrm>
            <a:off x="4404249" y="130175"/>
            <a:ext cx="5372100" cy="6591300"/>
          </a:xfrm>
          <a:prstGeom prst="rect">
            <a:avLst/>
          </a:prstGeom>
        </p:spPr>
      </p:pic>
    </p:spTree>
    <p:extLst>
      <p:ext uri="{BB962C8B-B14F-4D97-AF65-F5344CB8AC3E}">
        <p14:creationId xmlns:p14="http://schemas.microsoft.com/office/powerpoint/2010/main" val="2557672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a:extLst>
              <a:ext uri="{FF2B5EF4-FFF2-40B4-BE49-F238E27FC236}">
                <a16:creationId xmlns:a16="http://schemas.microsoft.com/office/drawing/2014/main" id="{D478F288-C212-BBD1-7FCF-C30BEBC63E2C}"/>
              </a:ext>
            </a:extLst>
          </p:cNvPr>
          <p:cNvSpPr>
            <a:spLocks noGrp="1"/>
          </p:cNvSpPr>
          <p:nvPr>
            <p:ph type="ftr" sz="quarter" idx="10"/>
          </p:nvPr>
        </p:nvSpPr>
        <p:spPr/>
        <p:txBody>
          <a:bodyPr/>
          <a:lstStyle/>
          <a:p>
            <a:r>
              <a:rPr lang="zh-CN" altLang="en-US"/>
              <a:t>岐麦教育</a:t>
            </a:r>
            <a:r>
              <a:rPr lang="en-US" altLang="zh-CN"/>
              <a:t>: 17753651388</a:t>
            </a:r>
            <a:endParaRPr lang="zh-CN" altLang="en-US"/>
          </a:p>
        </p:txBody>
      </p:sp>
      <p:sp>
        <p:nvSpPr>
          <p:cNvPr id="3" name="灯片编号占位符 2">
            <a:extLst>
              <a:ext uri="{FF2B5EF4-FFF2-40B4-BE49-F238E27FC236}">
                <a16:creationId xmlns:a16="http://schemas.microsoft.com/office/drawing/2014/main" id="{3EF76AB2-63F4-2BF8-B8C7-240C831F79DE}"/>
              </a:ext>
            </a:extLst>
          </p:cNvPr>
          <p:cNvSpPr>
            <a:spLocks noGrp="1"/>
          </p:cNvSpPr>
          <p:nvPr>
            <p:ph type="sldNum" sz="quarter" idx="11"/>
          </p:nvPr>
        </p:nvSpPr>
        <p:spPr/>
        <p:txBody>
          <a:bodyPr/>
          <a:lstStyle/>
          <a:p>
            <a:fld id="{E009E858-3AA9-4B36-B563-7DA653C58495}" type="slidenum">
              <a:rPr lang="zh-CN" altLang="en-US" smtClean="0"/>
              <a:t>49</a:t>
            </a:fld>
            <a:endParaRPr lang="zh-CN" altLang="en-US"/>
          </a:p>
        </p:txBody>
      </p:sp>
      <p:sp>
        <p:nvSpPr>
          <p:cNvPr id="4" name="文本占位符 3">
            <a:extLst>
              <a:ext uri="{FF2B5EF4-FFF2-40B4-BE49-F238E27FC236}">
                <a16:creationId xmlns:a16="http://schemas.microsoft.com/office/drawing/2014/main" id="{04424A77-325C-2692-CBAE-3BCA347AF213}"/>
              </a:ext>
            </a:extLst>
          </p:cNvPr>
          <p:cNvSpPr>
            <a:spLocks noGrp="1"/>
          </p:cNvSpPr>
          <p:nvPr>
            <p:ph type="body" sz="quarter" idx="12"/>
          </p:nvPr>
        </p:nvSpPr>
        <p:spPr/>
        <p:txBody>
          <a:bodyPr/>
          <a:lstStyle/>
          <a:p>
            <a:r>
              <a:rPr lang="zh-CN" altLang="en-US" dirty="0"/>
              <a:t>图形绘制</a:t>
            </a:r>
          </a:p>
        </p:txBody>
      </p:sp>
      <p:pic>
        <p:nvPicPr>
          <p:cNvPr id="7" name="图片 6">
            <a:extLst>
              <a:ext uri="{FF2B5EF4-FFF2-40B4-BE49-F238E27FC236}">
                <a16:creationId xmlns:a16="http://schemas.microsoft.com/office/drawing/2014/main" id="{71DDFD88-2560-85CC-FBF8-2A476FE77DA5}"/>
              </a:ext>
            </a:extLst>
          </p:cNvPr>
          <p:cNvPicPr>
            <a:picLocks noChangeAspect="1"/>
          </p:cNvPicPr>
          <p:nvPr/>
        </p:nvPicPr>
        <p:blipFill>
          <a:blip r:embed="rId2"/>
          <a:stretch>
            <a:fillRect/>
          </a:stretch>
        </p:blipFill>
        <p:spPr>
          <a:xfrm>
            <a:off x="2891360" y="855663"/>
            <a:ext cx="6409280" cy="5286159"/>
          </a:xfrm>
          <a:prstGeom prst="rect">
            <a:avLst/>
          </a:prstGeom>
        </p:spPr>
      </p:pic>
      <p:sp>
        <p:nvSpPr>
          <p:cNvPr id="9" name="文本框 8">
            <a:extLst>
              <a:ext uri="{FF2B5EF4-FFF2-40B4-BE49-F238E27FC236}">
                <a16:creationId xmlns:a16="http://schemas.microsoft.com/office/drawing/2014/main" id="{FFB683E3-6A9F-6064-3CA6-4C794C2F5817}"/>
              </a:ext>
            </a:extLst>
          </p:cNvPr>
          <p:cNvSpPr txBox="1"/>
          <p:nvPr/>
        </p:nvSpPr>
        <p:spPr>
          <a:xfrm>
            <a:off x="3401135" y="423886"/>
            <a:ext cx="6334216" cy="369332"/>
          </a:xfrm>
          <a:prstGeom prst="rect">
            <a:avLst/>
          </a:prstGeom>
          <a:noFill/>
        </p:spPr>
        <p:txBody>
          <a:bodyPr wrap="square">
            <a:spAutoFit/>
          </a:bodyPr>
          <a:lstStyle/>
          <a:p>
            <a:r>
              <a:rPr lang="zh-CN" altLang="en-US" dirty="0">
                <a:hlinkClick r:id="rId3"/>
              </a:rPr>
              <a:t>题目详情 </a:t>
            </a:r>
            <a:r>
              <a:rPr lang="en-US" altLang="zh-CN" dirty="0">
                <a:hlinkClick r:id="rId3"/>
              </a:rPr>
              <a:t>-  X</a:t>
            </a:r>
            <a:r>
              <a:rPr lang="zh-CN" altLang="en-US" dirty="0">
                <a:hlinkClick r:id="rId3"/>
              </a:rPr>
              <a:t>战警 </a:t>
            </a:r>
            <a:r>
              <a:rPr lang="en-US" altLang="zh-CN" dirty="0">
                <a:hlinkClick r:id="rId3"/>
              </a:rPr>
              <a:t>- </a:t>
            </a:r>
            <a:r>
              <a:rPr lang="en-US" altLang="zh-CN" dirty="0" err="1">
                <a:hlinkClick r:id="rId3"/>
              </a:rPr>
              <a:t>ACjudge</a:t>
            </a:r>
            <a:endParaRPr lang="zh-CN" altLang="en-US" dirty="0"/>
          </a:p>
        </p:txBody>
      </p:sp>
    </p:spTree>
    <p:extLst>
      <p:ext uri="{BB962C8B-B14F-4D97-AF65-F5344CB8AC3E}">
        <p14:creationId xmlns:p14="http://schemas.microsoft.com/office/powerpoint/2010/main" val="499463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a:extLst>
              <a:ext uri="{FF2B5EF4-FFF2-40B4-BE49-F238E27FC236}">
                <a16:creationId xmlns:a16="http://schemas.microsoft.com/office/drawing/2014/main" id="{773BB001-6877-E65D-4144-7A5CE545775B}"/>
              </a:ext>
            </a:extLst>
          </p:cNvPr>
          <p:cNvSpPr>
            <a:spLocks noGrp="1"/>
          </p:cNvSpPr>
          <p:nvPr>
            <p:ph type="ftr" sz="quarter" idx="10"/>
          </p:nvPr>
        </p:nvSpPr>
        <p:spPr/>
        <p:txBody>
          <a:bodyPr/>
          <a:lstStyle/>
          <a:p>
            <a:r>
              <a:rPr lang="zh-CN" altLang="en-US"/>
              <a:t>岐麦教育</a:t>
            </a:r>
            <a:r>
              <a:rPr lang="en-US" altLang="zh-CN"/>
              <a:t>: 17753651388</a:t>
            </a:r>
            <a:endParaRPr lang="zh-CN" altLang="en-US"/>
          </a:p>
        </p:txBody>
      </p:sp>
      <p:sp>
        <p:nvSpPr>
          <p:cNvPr id="3" name="文本占位符 2">
            <a:extLst>
              <a:ext uri="{FF2B5EF4-FFF2-40B4-BE49-F238E27FC236}">
                <a16:creationId xmlns:a16="http://schemas.microsoft.com/office/drawing/2014/main" id="{1EA65536-2B7B-2DB1-C057-A32552B3BFCC}"/>
              </a:ext>
            </a:extLst>
          </p:cNvPr>
          <p:cNvSpPr>
            <a:spLocks noGrp="1"/>
          </p:cNvSpPr>
          <p:nvPr>
            <p:ph type="body" sz="quarter" idx="12"/>
          </p:nvPr>
        </p:nvSpPr>
        <p:spPr/>
        <p:txBody>
          <a:bodyPr/>
          <a:lstStyle/>
          <a:p>
            <a:r>
              <a:rPr lang="zh-CN" altLang="en-US"/>
              <a:t>认识循环</a:t>
            </a:r>
          </a:p>
        </p:txBody>
      </p:sp>
      <p:sp>
        <p:nvSpPr>
          <p:cNvPr id="7" name="灯片编号占位符 6">
            <a:extLst>
              <a:ext uri="{FF2B5EF4-FFF2-40B4-BE49-F238E27FC236}">
                <a16:creationId xmlns:a16="http://schemas.microsoft.com/office/drawing/2014/main" id="{AB356B43-B6BC-C362-ABDE-4B874150D8FD}"/>
              </a:ext>
            </a:extLst>
          </p:cNvPr>
          <p:cNvSpPr>
            <a:spLocks noGrp="1"/>
          </p:cNvSpPr>
          <p:nvPr>
            <p:ph type="sldNum" sz="quarter" idx="11"/>
          </p:nvPr>
        </p:nvSpPr>
        <p:spPr/>
        <p:txBody>
          <a:bodyPr/>
          <a:lstStyle/>
          <a:p>
            <a:fld id="{E009E858-3AA9-4B36-B563-7DA653C58495}" type="slidenum">
              <a:rPr lang="zh-CN" altLang="en-US" smtClean="0"/>
              <a:t>5</a:t>
            </a:fld>
            <a:endParaRPr lang="zh-CN" altLang="en-US"/>
          </a:p>
        </p:txBody>
      </p:sp>
      <p:sp>
        <p:nvSpPr>
          <p:cNvPr id="8" name="文本占位符 3">
            <a:extLst>
              <a:ext uri="{FF2B5EF4-FFF2-40B4-BE49-F238E27FC236}">
                <a16:creationId xmlns:a16="http://schemas.microsoft.com/office/drawing/2014/main" id="{D9626BCD-5B0D-39B2-767D-BD47A0D9C470}"/>
              </a:ext>
            </a:extLst>
          </p:cNvPr>
          <p:cNvSpPr txBox="1">
            <a:spLocks/>
          </p:cNvSpPr>
          <p:nvPr/>
        </p:nvSpPr>
        <p:spPr>
          <a:xfrm>
            <a:off x="1238872" y="1539876"/>
            <a:ext cx="9714254" cy="354611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rgbClr val="40404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400">
                <a:latin typeface="微软雅黑" panose="020B0503020204020204" pitchFamily="34" charset="-122"/>
                <a:ea typeface="微软雅黑" panose="020B0503020204020204" pitchFamily="34" charset="-122"/>
              </a:rPr>
              <a:t>循环结构</a:t>
            </a:r>
            <a:r>
              <a:rPr lang="en-US" altLang="zh-CN" sz="2400">
                <a:latin typeface="微软雅黑" panose="020B0503020204020204" pitchFamily="34" charset="-122"/>
                <a:ea typeface="微软雅黑" panose="020B0503020204020204" pitchFamily="34" charset="-122"/>
              </a:rPr>
              <a:t>:</a:t>
            </a:r>
          </a:p>
          <a:p>
            <a:r>
              <a:rPr lang="zh-CN" altLang="en-US">
                <a:latin typeface="微软雅黑" panose="020B0503020204020204" pitchFamily="34" charset="-122"/>
                <a:ea typeface="微软雅黑" panose="020B0503020204020204" pitchFamily="34" charset="-122"/>
              </a:rPr>
              <a:t>在编程中解决重复执行的操作</a:t>
            </a:r>
            <a:r>
              <a:rPr lang="en-US" altLang="zh-CN">
                <a:latin typeface="微软雅黑" panose="020B0503020204020204" pitchFamily="34" charset="-122"/>
                <a:ea typeface="微软雅黑" panose="020B0503020204020204" pitchFamily="34" charset="-122"/>
              </a:rPr>
              <a:t>, </a:t>
            </a:r>
            <a:r>
              <a:rPr lang="zh-CN" altLang="en-US">
                <a:latin typeface="微软雅黑" panose="020B0503020204020204" pitchFamily="34" charset="-122"/>
                <a:ea typeface="微软雅黑" panose="020B0503020204020204" pitchFamily="34" charset="-122"/>
              </a:rPr>
              <a:t>我们可以使用循环结构</a:t>
            </a:r>
            <a:r>
              <a:rPr lang="en-US" altLang="zh-CN">
                <a:latin typeface="微软雅黑" panose="020B0503020204020204" pitchFamily="34" charset="-122"/>
                <a:ea typeface="微软雅黑" panose="020B0503020204020204" pitchFamily="34" charset="-122"/>
              </a:rPr>
              <a:t>. </a:t>
            </a:r>
          </a:p>
          <a:p>
            <a:r>
              <a:rPr lang="zh-CN" altLang="en-US">
                <a:latin typeface="微软雅黑" panose="020B0503020204020204" pitchFamily="34" charset="-122"/>
                <a:ea typeface="微软雅黑" panose="020B0503020204020204" pitchFamily="34" charset="-122"/>
              </a:rPr>
              <a:t>循环结构是指在程序中需要反复执行某个功能而设置的一种程序结构</a:t>
            </a:r>
            <a:r>
              <a:rPr lang="en-US" altLang="zh-CN">
                <a:latin typeface="微软雅黑" panose="020B0503020204020204" pitchFamily="34" charset="-122"/>
                <a:ea typeface="微软雅黑" panose="020B0503020204020204" pitchFamily="34" charset="-122"/>
              </a:rPr>
              <a:t>. </a:t>
            </a:r>
            <a:r>
              <a:rPr lang="zh-CN" altLang="en-US">
                <a:latin typeface="微软雅黑" panose="020B0503020204020204" pitchFamily="34" charset="-122"/>
                <a:ea typeface="微软雅黑" panose="020B0503020204020204" pitchFamily="34" charset="-122"/>
              </a:rPr>
              <a:t>我们可以理解为当条件满足时</a:t>
            </a:r>
            <a:r>
              <a:rPr lang="en-US" altLang="zh-CN">
                <a:latin typeface="微软雅黑" panose="020B0503020204020204" pitchFamily="34" charset="-122"/>
                <a:ea typeface="微软雅黑" panose="020B0503020204020204" pitchFamily="34" charset="-122"/>
              </a:rPr>
              <a:t>, </a:t>
            </a:r>
            <a:r>
              <a:rPr lang="zh-CN" altLang="en-US">
                <a:latin typeface="微软雅黑" panose="020B0503020204020204" pitchFamily="34" charset="-122"/>
                <a:ea typeface="微软雅黑" panose="020B0503020204020204" pitchFamily="34" charset="-122"/>
              </a:rPr>
              <a:t>执行相应语句</a:t>
            </a:r>
            <a:r>
              <a:rPr lang="en-US" altLang="zh-CN">
                <a:latin typeface="微软雅黑" panose="020B0503020204020204" pitchFamily="34" charset="-122"/>
                <a:ea typeface="微软雅黑" panose="020B0503020204020204" pitchFamily="34" charset="-122"/>
              </a:rPr>
              <a:t>, </a:t>
            </a:r>
            <a:r>
              <a:rPr lang="zh-CN" altLang="en-US">
                <a:latin typeface="微软雅黑" panose="020B0503020204020204" pitchFamily="34" charset="-122"/>
                <a:ea typeface="微软雅黑" panose="020B0503020204020204" pitchFamily="34" charset="-122"/>
              </a:rPr>
              <a:t>当条件不满足时</a:t>
            </a:r>
            <a:r>
              <a:rPr lang="en-US" altLang="zh-CN">
                <a:latin typeface="微软雅黑" panose="020B0503020204020204" pitchFamily="34" charset="-122"/>
                <a:ea typeface="微软雅黑" panose="020B0503020204020204" pitchFamily="34" charset="-122"/>
              </a:rPr>
              <a:t>, </a:t>
            </a:r>
            <a:r>
              <a:rPr lang="zh-CN" altLang="en-US">
                <a:latin typeface="微软雅黑" panose="020B0503020204020204" pitchFamily="34" charset="-122"/>
                <a:ea typeface="微软雅黑" panose="020B0503020204020204" pitchFamily="34" charset="-122"/>
              </a:rPr>
              <a:t>退出循环</a:t>
            </a:r>
            <a:r>
              <a:rPr lang="en-US" altLang="zh-CN">
                <a:latin typeface="微软雅黑" panose="020B0503020204020204" pitchFamily="34" charset="-122"/>
                <a:ea typeface="微软雅黑" panose="020B0503020204020204" pitchFamily="34" charset="-122"/>
              </a:rPr>
              <a:t>, </a:t>
            </a:r>
            <a:r>
              <a:rPr lang="zh-CN" altLang="en-US">
                <a:latin typeface="微软雅黑" panose="020B0503020204020204" pitchFamily="34" charset="-122"/>
                <a:ea typeface="微软雅黑" panose="020B0503020204020204" pitchFamily="34" charset="-122"/>
              </a:rPr>
              <a:t>执行后续语句</a:t>
            </a:r>
            <a:r>
              <a:rPr lang="en-US" altLang="zh-CN">
                <a:latin typeface="微软雅黑" panose="020B0503020204020204" pitchFamily="34" charset="-122"/>
                <a:ea typeface="微软雅黑" panose="020B0503020204020204" pitchFamily="34" charset="-122"/>
              </a:rPr>
              <a:t>.</a:t>
            </a:r>
          </a:p>
          <a:p>
            <a:endParaRPr lang="zh-CN" altLang="en-US">
              <a:latin typeface="微软雅黑" panose="020B0503020204020204" pitchFamily="34" charset="-122"/>
              <a:ea typeface="微软雅黑" panose="020B0503020204020204" pitchFamily="34" charset="-122"/>
            </a:endParaRPr>
          </a:p>
        </p:txBody>
      </p:sp>
      <p:sp>
        <p:nvSpPr>
          <p:cNvPr id="11" name="椭圆 10">
            <a:extLst>
              <a:ext uri="{FF2B5EF4-FFF2-40B4-BE49-F238E27FC236}">
                <a16:creationId xmlns:a16="http://schemas.microsoft.com/office/drawing/2014/main" id="{015CA012-AC0E-16AC-D96F-890F696236AC}"/>
              </a:ext>
            </a:extLst>
          </p:cNvPr>
          <p:cNvSpPr/>
          <p:nvPr/>
        </p:nvSpPr>
        <p:spPr>
          <a:xfrm>
            <a:off x="1616969" y="4285711"/>
            <a:ext cx="2015231" cy="8002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a:t>for </a:t>
            </a:r>
            <a:r>
              <a:rPr lang="zh-CN" altLang="en-US"/>
              <a:t>循环</a:t>
            </a:r>
          </a:p>
        </p:txBody>
      </p:sp>
      <p:sp>
        <p:nvSpPr>
          <p:cNvPr id="12" name="椭圆 11">
            <a:extLst>
              <a:ext uri="{FF2B5EF4-FFF2-40B4-BE49-F238E27FC236}">
                <a16:creationId xmlns:a16="http://schemas.microsoft.com/office/drawing/2014/main" id="{09122D08-D8FB-CDBD-C961-5835A4DD6ECB}"/>
              </a:ext>
            </a:extLst>
          </p:cNvPr>
          <p:cNvSpPr/>
          <p:nvPr/>
        </p:nvSpPr>
        <p:spPr>
          <a:xfrm>
            <a:off x="5088384" y="4285711"/>
            <a:ext cx="2015231" cy="8002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a:t>while </a:t>
            </a:r>
            <a:r>
              <a:rPr lang="zh-CN" altLang="en-US"/>
              <a:t>循环</a:t>
            </a:r>
          </a:p>
        </p:txBody>
      </p:sp>
      <p:sp>
        <p:nvSpPr>
          <p:cNvPr id="13" name="椭圆 12">
            <a:extLst>
              <a:ext uri="{FF2B5EF4-FFF2-40B4-BE49-F238E27FC236}">
                <a16:creationId xmlns:a16="http://schemas.microsoft.com/office/drawing/2014/main" id="{CB867D4F-3966-4425-A313-EFDC24D75E99}"/>
              </a:ext>
            </a:extLst>
          </p:cNvPr>
          <p:cNvSpPr/>
          <p:nvPr/>
        </p:nvSpPr>
        <p:spPr>
          <a:xfrm>
            <a:off x="8559799" y="4285711"/>
            <a:ext cx="2015231" cy="8002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a:t>do while </a:t>
            </a:r>
          </a:p>
          <a:p>
            <a:pPr algn="ctr"/>
            <a:r>
              <a:rPr lang="zh-CN" altLang="en-US"/>
              <a:t>循环</a:t>
            </a:r>
          </a:p>
        </p:txBody>
      </p:sp>
    </p:spTree>
    <p:extLst>
      <p:ext uri="{BB962C8B-B14F-4D97-AF65-F5344CB8AC3E}">
        <p14:creationId xmlns:p14="http://schemas.microsoft.com/office/powerpoint/2010/main" val="3943367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a:extLst>
              <a:ext uri="{FF2B5EF4-FFF2-40B4-BE49-F238E27FC236}">
                <a16:creationId xmlns:a16="http://schemas.microsoft.com/office/drawing/2014/main" id="{E36DF1BD-2CA1-87F2-099C-D1278266F64D}"/>
              </a:ext>
            </a:extLst>
          </p:cNvPr>
          <p:cNvSpPr>
            <a:spLocks noGrp="1"/>
          </p:cNvSpPr>
          <p:nvPr>
            <p:ph type="ftr" sz="quarter" idx="10"/>
          </p:nvPr>
        </p:nvSpPr>
        <p:spPr/>
        <p:txBody>
          <a:bodyPr/>
          <a:lstStyle/>
          <a:p>
            <a:r>
              <a:rPr lang="zh-CN" altLang="en-US"/>
              <a:t>岐麦教育</a:t>
            </a:r>
            <a:r>
              <a:rPr lang="en-US" altLang="zh-CN"/>
              <a:t>: 17753651388</a:t>
            </a:r>
            <a:endParaRPr lang="zh-CN" altLang="en-US"/>
          </a:p>
        </p:txBody>
      </p:sp>
      <p:sp>
        <p:nvSpPr>
          <p:cNvPr id="3" name="灯片编号占位符 2">
            <a:extLst>
              <a:ext uri="{FF2B5EF4-FFF2-40B4-BE49-F238E27FC236}">
                <a16:creationId xmlns:a16="http://schemas.microsoft.com/office/drawing/2014/main" id="{DF31D44E-5665-6756-14BE-7912616CAE22}"/>
              </a:ext>
            </a:extLst>
          </p:cNvPr>
          <p:cNvSpPr>
            <a:spLocks noGrp="1"/>
          </p:cNvSpPr>
          <p:nvPr>
            <p:ph type="sldNum" sz="quarter" idx="11"/>
          </p:nvPr>
        </p:nvSpPr>
        <p:spPr/>
        <p:txBody>
          <a:bodyPr/>
          <a:lstStyle/>
          <a:p>
            <a:fld id="{E009E858-3AA9-4B36-B563-7DA653C58495}" type="slidenum">
              <a:rPr lang="zh-CN" altLang="en-US" smtClean="0"/>
              <a:t>50</a:t>
            </a:fld>
            <a:endParaRPr lang="zh-CN" altLang="en-US"/>
          </a:p>
        </p:txBody>
      </p:sp>
      <p:sp>
        <p:nvSpPr>
          <p:cNvPr id="4" name="文本占位符 3">
            <a:extLst>
              <a:ext uri="{FF2B5EF4-FFF2-40B4-BE49-F238E27FC236}">
                <a16:creationId xmlns:a16="http://schemas.microsoft.com/office/drawing/2014/main" id="{808B5393-3AD4-63A8-0BF3-019DE57B61E1}"/>
              </a:ext>
            </a:extLst>
          </p:cNvPr>
          <p:cNvSpPr>
            <a:spLocks noGrp="1"/>
          </p:cNvSpPr>
          <p:nvPr>
            <p:ph type="body" sz="quarter" idx="12"/>
          </p:nvPr>
        </p:nvSpPr>
        <p:spPr/>
        <p:txBody>
          <a:bodyPr/>
          <a:lstStyle/>
          <a:p>
            <a:r>
              <a:rPr lang="zh-CN" altLang="en-US" dirty="0"/>
              <a:t>图形绘制</a:t>
            </a:r>
          </a:p>
        </p:txBody>
      </p:sp>
      <p:sp>
        <p:nvSpPr>
          <p:cNvPr id="5" name="文本占位符 4">
            <a:extLst>
              <a:ext uri="{FF2B5EF4-FFF2-40B4-BE49-F238E27FC236}">
                <a16:creationId xmlns:a16="http://schemas.microsoft.com/office/drawing/2014/main" id="{D324B72B-FF30-364C-776B-9FD9F7ED7E6E}"/>
              </a:ext>
            </a:extLst>
          </p:cNvPr>
          <p:cNvSpPr>
            <a:spLocks noGrp="1"/>
          </p:cNvSpPr>
          <p:nvPr>
            <p:ph type="body" sz="quarter" idx="13"/>
          </p:nvPr>
        </p:nvSpPr>
        <p:spPr>
          <a:xfrm>
            <a:off x="870011" y="923277"/>
            <a:ext cx="5086905" cy="4749553"/>
          </a:xfrm>
        </p:spPr>
        <p:txBody>
          <a:bodyPr>
            <a:normAutofit/>
          </a:bodyPr>
          <a:lstStyle/>
          <a:p>
            <a:r>
              <a:rPr lang="zh-CN" altLang="en-US" dirty="0"/>
              <a:t>在此题中</a:t>
            </a:r>
            <a:r>
              <a:rPr lang="en-US" altLang="zh-CN" dirty="0"/>
              <a:t>, </a:t>
            </a:r>
            <a:r>
              <a:rPr lang="zh-CN" altLang="en-US" dirty="0"/>
              <a:t>我们思考</a:t>
            </a:r>
            <a:r>
              <a:rPr lang="en-US" altLang="zh-CN" dirty="0"/>
              <a:t>, </a:t>
            </a:r>
            <a:r>
              <a:rPr lang="zh-CN" altLang="en-US" dirty="0"/>
              <a:t>假如说题目要求我们绘制一个正方形矩阵</a:t>
            </a:r>
            <a:r>
              <a:rPr lang="en-US" altLang="zh-CN" dirty="0"/>
              <a:t>, </a:t>
            </a:r>
            <a:r>
              <a:rPr lang="zh-CN" altLang="en-US" dirty="0"/>
              <a:t>如何绘制呢</a:t>
            </a:r>
            <a:r>
              <a:rPr lang="en-US" altLang="zh-CN" dirty="0"/>
              <a:t>?</a:t>
            </a:r>
          </a:p>
          <a:p>
            <a:r>
              <a:rPr lang="zh-CN" altLang="en-US" dirty="0"/>
              <a:t>非常简单</a:t>
            </a:r>
            <a:r>
              <a:rPr lang="en-US" altLang="zh-CN" dirty="0"/>
              <a:t>, </a:t>
            </a:r>
            <a:r>
              <a:rPr lang="zh-CN" altLang="en-US" dirty="0"/>
              <a:t>我们只需要循环嵌套即可</a:t>
            </a:r>
            <a:r>
              <a:rPr lang="en-US" altLang="zh-CN" dirty="0"/>
              <a:t>, </a:t>
            </a:r>
            <a:r>
              <a:rPr lang="zh-CN" altLang="en-US" dirty="0"/>
              <a:t>那如何绘制</a:t>
            </a:r>
            <a:r>
              <a:rPr lang="en-US" altLang="zh-CN" dirty="0"/>
              <a:t>X </a:t>
            </a:r>
            <a:r>
              <a:rPr lang="zh-CN" altLang="en-US" dirty="0"/>
              <a:t>型矩阵呢</a:t>
            </a:r>
            <a:r>
              <a:rPr lang="en-US" altLang="zh-CN" dirty="0"/>
              <a:t>?</a:t>
            </a:r>
          </a:p>
          <a:p>
            <a:r>
              <a:rPr lang="zh-CN" altLang="en-US" dirty="0"/>
              <a:t>我们观察到</a:t>
            </a:r>
            <a:r>
              <a:rPr lang="en-US" altLang="zh-CN" dirty="0"/>
              <a:t>, </a:t>
            </a:r>
            <a:r>
              <a:rPr lang="zh-CN" altLang="en-US" dirty="0"/>
              <a:t>在绘制正方形矩阵时候</a:t>
            </a:r>
            <a:r>
              <a:rPr lang="en-US" altLang="zh-CN" dirty="0"/>
              <a:t>, </a:t>
            </a:r>
            <a:r>
              <a:rPr lang="zh-CN" altLang="en-US" dirty="0"/>
              <a:t>我们令对角线为 </a:t>
            </a:r>
            <a:r>
              <a:rPr lang="en-US" altLang="zh-CN" dirty="0"/>
              <a:t>X, </a:t>
            </a:r>
            <a:r>
              <a:rPr lang="zh-CN" altLang="en-US" dirty="0"/>
              <a:t>其余位置为 </a:t>
            </a:r>
            <a:r>
              <a:rPr lang="en-US" altLang="zh-CN" dirty="0"/>
              <a:t>‘ ‘ </a:t>
            </a:r>
            <a:r>
              <a:rPr lang="zh-CN" altLang="en-US" dirty="0"/>
              <a:t>即可</a:t>
            </a:r>
            <a:endParaRPr lang="en-US" altLang="zh-CN" dirty="0"/>
          </a:p>
          <a:p>
            <a:r>
              <a:rPr lang="zh-CN" altLang="en-US" dirty="0"/>
              <a:t>对角线上的坐标具有什么特点呢</a:t>
            </a:r>
            <a:r>
              <a:rPr lang="en-US" altLang="zh-CN" dirty="0"/>
              <a:t>? </a:t>
            </a:r>
            <a:r>
              <a:rPr lang="zh-CN" altLang="en-US" dirty="0"/>
              <a:t>我们发现从左上角向右下角的对角线</a:t>
            </a:r>
            <a:r>
              <a:rPr lang="en-US" altLang="zh-CN" dirty="0"/>
              <a:t>, </a:t>
            </a:r>
            <a:r>
              <a:rPr lang="zh-CN" altLang="en-US" dirty="0"/>
              <a:t>每当行坐标 </a:t>
            </a:r>
            <a:r>
              <a:rPr lang="en-US" altLang="zh-CN" dirty="0"/>
              <a:t>+1 </a:t>
            </a:r>
            <a:r>
              <a:rPr lang="zh-CN" altLang="en-US" dirty="0"/>
              <a:t>的时候</a:t>
            </a:r>
            <a:r>
              <a:rPr lang="en-US" altLang="zh-CN" dirty="0"/>
              <a:t>, </a:t>
            </a:r>
            <a:r>
              <a:rPr lang="zh-CN" altLang="en-US" dirty="0"/>
              <a:t>列坐标也 </a:t>
            </a:r>
            <a:r>
              <a:rPr lang="en-US" altLang="zh-CN" dirty="0"/>
              <a:t>+1, </a:t>
            </a:r>
            <a:r>
              <a:rPr lang="zh-CN" altLang="en-US" dirty="0"/>
              <a:t>行列坐标差值不变</a:t>
            </a:r>
            <a:endParaRPr lang="en-US" altLang="zh-CN" dirty="0"/>
          </a:p>
          <a:p>
            <a:r>
              <a:rPr lang="zh-CN" altLang="en-US" dirty="0"/>
              <a:t>同理</a:t>
            </a:r>
            <a:r>
              <a:rPr lang="en-US" altLang="zh-CN" dirty="0"/>
              <a:t>, </a:t>
            </a:r>
            <a:r>
              <a:rPr lang="zh-CN" altLang="en-US" dirty="0"/>
              <a:t>右上角到左下角的矩阵行坐标 </a:t>
            </a:r>
            <a:r>
              <a:rPr lang="en-US" altLang="zh-CN" dirty="0"/>
              <a:t>+1</a:t>
            </a:r>
            <a:r>
              <a:rPr lang="zh-CN" altLang="en-US" dirty="0"/>
              <a:t>的时候</a:t>
            </a:r>
            <a:r>
              <a:rPr lang="en-US" altLang="zh-CN" dirty="0"/>
              <a:t>, </a:t>
            </a:r>
            <a:r>
              <a:rPr lang="zh-CN" altLang="en-US" dirty="0"/>
              <a:t>列坐标</a:t>
            </a:r>
            <a:r>
              <a:rPr lang="en-US" altLang="zh-CN" dirty="0"/>
              <a:t> -1, </a:t>
            </a:r>
            <a:r>
              <a:rPr lang="zh-CN" altLang="en-US" dirty="0"/>
              <a:t>行列坐标的和不变</a:t>
            </a:r>
            <a:endParaRPr lang="en-US" altLang="zh-CN" dirty="0"/>
          </a:p>
          <a:p>
            <a:r>
              <a:rPr lang="zh-CN" altLang="en-US" dirty="0"/>
              <a:t>那么我们就可以根据此性质</a:t>
            </a:r>
            <a:r>
              <a:rPr lang="en-US" altLang="zh-CN" dirty="0"/>
              <a:t>, </a:t>
            </a:r>
            <a:r>
              <a:rPr lang="zh-CN" altLang="en-US" dirty="0"/>
              <a:t>确定对角线的坐标在哪里</a:t>
            </a:r>
            <a:r>
              <a:rPr lang="en-US" altLang="zh-CN" dirty="0"/>
              <a:t>, </a:t>
            </a:r>
            <a:r>
              <a:rPr lang="zh-CN" altLang="en-US" dirty="0"/>
              <a:t>从而绘制 </a:t>
            </a:r>
            <a:r>
              <a:rPr lang="en-US" altLang="zh-CN" dirty="0"/>
              <a:t>X </a:t>
            </a:r>
            <a:r>
              <a:rPr lang="zh-CN" altLang="en-US" dirty="0"/>
              <a:t>矩阵</a:t>
            </a:r>
          </a:p>
        </p:txBody>
      </p:sp>
      <p:pic>
        <p:nvPicPr>
          <p:cNvPr id="7" name="图片 6">
            <a:extLst>
              <a:ext uri="{FF2B5EF4-FFF2-40B4-BE49-F238E27FC236}">
                <a16:creationId xmlns:a16="http://schemas.microsoft.com/office/drawing/2014/main" id="{A8E0CA95-7278-1840-64C7-20DF79073A04}"/>
              </a:ext>
            </a:extLst>
          </p:cNvPr>
          <p:cNvPicPr>
            <a:picLocks noChangeAspect="1"/>
          </p:cNvPicPr>
          <p:nvPr/>
        </p:nvPicPr>
        <p:blipFill>
          <a:blip r:embed="rId2"/>
          <a:stretch>
            <a:fillRect/>
          </a:stretch>
        </p:blipFill>
        <p:spPr>
          <a:xfrm>
            <a:off x="6096000" y="290065"/>
            <a:ext cx="4648200" cy="5724525"/>
          </a:xfrm>
          <a:prstGeom prst="rect">
            <a:avLst/>
          </a:prstGeom>
        </p:spPr>
      </p:pic>
    </p:spTree>
    <p:extLst>
      <p:ext uri="{BB962C8B-B14F-4D97-AF65-F5344CB8AC3E}">
        <p14:creationId xmlns:p14="http://schemas.microsoft.com/office/powerpoint/2010/main" val="27749750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a:extLst>
              <a:ext uri="{FF2B5EF4-FFF2-40B4-BE49-F238E27FC236}">
                <a16:creationId xmlns:a16="http://schemas.microsoft.com/office/drawing/2014/main" id="{6C4240DA-8950-D151-530D-A0B12970F158}"/>
              </a:ext>
            </a:extLst>
          </p:cNvPr>
          <p:cNvSpPr>
            <a:spLocks noGrp="1"/>
          </p:cNvSpPr>
          <p:nvPr>
            <p:ph type="ftr" sz="quarter" idx="10"/>
          </p:nvPr>
        </p:nvSpPr>
        <p:spPr/>
        <p:txBody>
          <a:bodyPr/>
          <a:lstStyle/>
          <a:p>
            <a:r>
              <a:rPr lang="zh-CN" altLang="en-US"/>
              <a:t>岐麦教育</a:t>
            </a:r>
            <a:r>
              <a:rPr lang="en-US" altLang="zh-CN"/>
              <a:t>: 17753651388</a:t>
            </a:r>
            <a:endParaRPr lang="zh-CN" altLang="en-US"/>
          </a:p>
        </p:txBody>
      </p:sp>
      <p:sp>
        <p:nvSpPr>
          <p:cNvPr id="3" name="灯片编号占位符 2">
            <a:extLst>
              <a:ext uri="{FF2B5EF4-FFF2-40B4-BE49-F238E27FC236}">
                <a16:creationId xmlns:a16="http://schemas.microsoft.com/office/drawing/2014/main" id="{4F9E17FF-3C40-3E61-88D7-8D5A49491145}"/>
              </a:ext>
            </a:extLst>
          </p:cNvPr>
          <p:cNvSpPr>
            <a:spLocks noGrp="1"/>
          </p:cNvSpPr>
          <p:nvPr>
            <p:ph type="sldNum" sz="quarter" idx="11"/>
          </p:nvPr>
        </p:nvSpPr>
        <p:spPr/>
        <p:txBody>
          <a:bodyPr/>
          <a:lstStyle/>
          <a:p>
            <a:fld id="{E009E858-3AA9-4B36-B563-7DA653C58495}" type="slidenum">
              <a:rPr lang="zh-CN" altLang="en-US" smtClean="0"/>
              <a:t>51</a:t>
            </a:fld>
            <a:endParaRPr lang="zh-CN" altLang="en-US"/>
          </a:p>
        </p:txBody>
      </p:sp>
      <p:sp>
        <p:nvSpPr>
          <p:cNvPr id="4" name="文本占位符 3">
            <a:extLst>
              <a:ext uri="{FF2B5EF4-FFF2-40B4-BE49-F238E27FC236}">
                <a16:creationId xmlns:a16="http://schemas.microsoft.com/office/drawing/2014/main" id="{17194C27-8510-CD2B-016D-089DC68B68A5}"/>
              </a:ext>
            </a:extLst>
          </p:cNvPr>
          <p:cNvSpPr>
            <a:spLocks noGrp="1"/>
          </p:cNvSpPr>
          <p:nvPr>
            <p:ph type="body" sz="quarter" idx="12"/>
          </p:nvPr>
        </p:nvSpPr>
        <p:spPr/>
        <p:txBody>
          <a:bodyPr/>
          <a:lstStyle/>
          <a:p>
            <a:r>
              <a:rPr lang="zh-CN" altLang="en-US" dirty="0"/>
              <a:t>图形绘制</a:t>
            </a:r>
          </a:p>
        </p:txBody>
      </p:sp>
      <p:sp>
        <p:nvSpPr>
          <p:cNvPr id="7" name="文本框 6">
            <a:extLst>
              <a:ext uri="{FF2B5EF4-FFF2-40B4-BE49-F238E27FC236}">
                <a16:creationId xmlns:a16="http://schemas.microsoft.com/office/drawing/2014/main" id="{F897EE64-1D65-DAA8-081F-9ABF3FFDDAE7}"/>
              </a:ext>
            </a:extLst>
          </p:cNvPr>
          <p:cNvSpPr txBox="1"/>
          <p:nvPr/>
        </p:nvSpPr>
        <p:spPr>
          <a:xfrm>
            <a:off x="3632200" y="237022"/>
            <a:ext cx="6334216" cy="369332"/>
          </a:xfrm>
          <a:prstGeom prst="rect">
            <a:avLst/>
          </a:prstGeom>
          <a:noFill/>
        </p:spPr>
        <p:txBody>
          <a:bodyPr wrap="square">
            <a:spAutoFit/>
          </a:bodyPr>
          <a:lstStyle/>
          <a:p>
            <a:r>
              <a:rPr lang="zh-CN" altLang="en-US" dirty="0">
                <a:hlinkClick r:id="rId2"/>
              </a:rPr>
              <a:t>题目详情 </a:t>
            </a:r>
            <a:r>
              <a:rPr lang="en-US" altLang="zh-CN" dirty="0">
                <a:hlinkClick r:id="rId2"/>
              </a:rPr>
              <a:t>-  </a:t>
            </a:r>
            <a:r>
              <a:rPr lang="zh-CN" altLang="en-US" dirty="0">
                <a:hlinkClick r:id="rId2"/>
              </a:rPr>
              <a:t>图形输出 </a:t>
            </a:r>
            <a:r>
              <a:rPr lang="en-US" altLang="zh-CN" dirty="0">
                <a:hlinkClick r:id="rId2"/>
              </a:rPr>
              <a:t>- </a:t>
            </a:r>
            <a:r>
              <a:rPr lang="en-US" altLang="zh-CN" dirty="0" err="1">
                <a:hlinkClick r:id="rId2"/>
              </a:rPr>
              <a:t>ACjudge</a:t>
            </a:r>
            <a:endParaRPr lang="zh-CN" altLang="en-US" dirty="0"/>
          </a:p>
        </p:txBody>
      </p:sp>
      <p:pic>
        <p:nvPicPr>
          <p:cNvPr id="9" name="图片 8">
            <a:extLst>
              <a:ext uri="{FF2B5EF4-FFF2-40B4-BE49-F238E27FC236}">
                <a16:creationId xmlns:a16="http://schemas.microsoft.com/office/drawing/2014/main" id="{90376C39-2988-0574-B1CC-EF84E3444D58}"/>
              </a:ext>
            </a:extLst>
          </p:cNvPr>
          <p:cNvPicPr>
            <a:picLocks noChangeAspect="1"/>
          </p:cNvPicPr>
          <p:nvPr/>
        </p:nvPicPr>
        <p:blipFill>
          <a:blip r:embed="rId3"/>
          <a:stretch>
            <a:fillRect/>
          </a:stretch>
        </p:blipFill>
        <p:spPr>
          <a:xfrm>
            <a:off x="2177132" y="671926"/>
            <a:ext cx="7837735" cy="5304977"/>
          </a:xfrm>
          <a:prstGeom prst="rect">
            <a:avLst/>
          </a:prstGeom>
        </p:spPr>
      </p:pic>
      <p:sp>
        <p:nvSpPr>
          <p:cNvPr id="11" name="文本框 10">
            <a:extLst>
              <a:ext uri="{FF2B5EF4-FFF2-40B4-BE49-F238E27FC236}">
                <a16:creationId xmlns:a16="http://schemas.microsoft.com/office/drawing/2014/main" id="{3144BBE4-1435-CFD8-DC1F-0EF07082776D}"/>
              </a:ext>
            </a:extLst>
          </p:cNvPr>
          <p:cNvSpPr txBox="1"/>
          <p:nvPr/>
        </p:nvSpPr>
        <p:spPr>
          <a:xfrm>
            <a:off x="4271871" y="5987018"/>
            <a:ext cx="6334216" cy="369332"/>
          </a:xfrm>
          <a:prstGeom prst="rect">
            <a:avLst/>
          </a:prstGeom>
          <a:noFill/>
        </p:spPr>
        <p:txBody>
          <a:bodyPr wrap="square">
            <a:spAutoFit/>
          </a:bodyPr>
          <a:lstStyle/>
          <a:p>
            <a:r>
              <a:rPr lang="zh-CN" altLang="en-US" dirty="0">
                <a:hlinkClick r:id="rId4"/>
              </a:rPr>
              <a:t>题解 </a:t>
            </a:r>
            <a:r>
              <a:rPr lang="en-US" altLang="zh-CN" dirty="0">
                <a:hlinkClick r:id="rId4"/>
              </a:rPr>
              <a:t>- </a:t>
            </a:r>
            <a:r>
              <a:rPr lang="zh-CN" altLang="en-US" dirty="0">
                <a:hlinkClick r:id="rId4"/>
              </a:rPr>
              <a:t>图形输出 </a:t>
            </a:r>
            <a:r>
              <a:rPr lang="en-US" altLang="zh-CN" dirty="0">
                <a:hlinkClick r:id="rId4"/>
              </a:rPr>
              <a:t>- </a:t>
            </a:r>
            <a:r>
              <a:rPr lang="en-US" altLang="zh-CN" dirty="0" err="1">
                <a:hlinkClick r:id="rId4"/>
              </a:rPr>
              <a:t>ACjudge</a:t>
            </a:r>
            <a:endParaRPr lang="zh-CN" altLang="en-US" dirty="0"/>
          </a:p>
        </p:txBody>
      </p:sp>
    </p:spTree>
    <p:extLst>
      <p:ext uri="{BB962C8B-B14F-4D97-AF65-F5344CB8AC3E}">
        <p14:creationId xmlns:p14="http://schemas.microsoft.com/office/powerpoint/2010/main" val="21115665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a:extLst>
              <a:ext uri="{FF2B5EF4-FFF2-40B4-BE49-F238E27FC236}">
                <a16:creationId xmlns:a16="http://schemas.microsoft.com/office/drawing/2014/main" id="{DD056B3D-FFE7-BC5C-8109-8CCAC70FE4DD}"/>
              </a:ext>
            </a:extLst>
          </p:cNvPr>
          <p:cNvSpPr>
            <a:spLocks noGrp="1"/>
          </p:cNvSpPr>
          <p:nvPr>
            <p:ph type="ftr" sz="quarter" idx="10"/>
          </p:nvPr>
        </p:nvSpPr>
        <p:spPr/>
        <p:txBody>
          <a:bodyPr/>
          <a:lstStyle/>
          <a:p>
            <a:r>
              <a:rPr lang="zh-CN" altLang="en-US"/>
              <a:t>岐麦教育</a:t>
            </a:r>
            <a:r>
              <a:rPr lang="en-US" altLang="zh-CN"/>
              <a:t>: 17753651388</a:t>
            </a:r>
            <a:endParaRPr lang="zh-CN" altLang="en-US"/>
          </a:p>
        </p:txBody>
      </p:sp>
      <p:sp>
        <p:nvSpPr>
          <p:cNvPr id="3" name="灯片编号占位符 2">
            <a:extLst>
              <a:ext uri="{FF2B5EF4-FFF2-40B4-BE49-F238E27FC236}">
                <a16:creationId xmlns:a16="http://schemas.microsoft.com/office/drawing/2014/main" id="{D15598A0-536D-1EDE-0E10-4C77F4E82E49}"/>
              </a:ext>
            </a:extLst>
          </p:cNvPr>
          <p:cNvSpPr>
            <a:spLocks noGrp="1"/>
          </p:cNvSpPr>
          <p:nvPr>
            <p:ph type="sldNum" sz="quarter" idx="11"/>
          </p:nvPr>
        </p:nvSpPr>
        <p:spPr/>
        <p:txBody>
          <a:bodyPr/>
          <a:lstStyle/>
          <a:p>
            <a:fld id="{E009E858-3AA9-4B36-B563-7DA653C58495}" type="slidenum">
              <a:rPr lang="zh-CN" altLang="en-US" smtClean="0"/>
              <a:t>52</a:t>
            </a:fld>
            <a:endParaRPr lang="zh-CN" altLang="en-US"/>
          </a:p>
        </p:txBody>
      </p:sp>
      <p:sp>
        <p:nvSpPr>
          <p:cNvPr id="4" name="文本占位符 3">
            <a:extLst>
              <a:ext uri="{FF2B5EF4-FFF2-40B4-BE49-F238E27FC236}">
                <a16:creationId xmlns:a16="http://schemas.microsoft.com/office/drawing/2014/main" id="{AE0D1209-BB72-C3E5-54F6-F376C2EEBB43}"/>
              </a:ext>
            </a:extLst>
          </p:cNvPr>
          <p:cNvSpPr>
            <a:spLocks noGrp="1"/>
          </p:cNvSpPr>
          <p:nvPr>
            <p:ph type="body" sz="quarter" idx="12"/>
          </p:nvPr>
        </p:nvSpPr>
        <p:spPr/>
        <p:txBody>
          <a:bodyPr/>
          <a:lstStyle/>
          <a:p>
            <a:r>
              <a:rPr lang="zh-CN" altLang="en-US" dirty="0"/>
              <a:t>图形绘制</a:t>
            </a:r>
          </a:p>
        </p:txBody>
      </p:sp>
      <p:sp>
        <p:nvSpPr>
          <p:cNvPr id="5" name="文本占位符 4">
            <a:extLst>
              <a:ext uri="{FF2B5EF4-FFF2-40B4-BE49-F238E27FC236}">
                <a16:creationId xmlns:a16="http://schemas.microsoft.com/office/drawing/2014/main" id="{0A14CAEA-214F-EA07-BE51-00A2616F1A55}"/>
              </a:ext>
            </a:extLst>
          </p:cNvPr>
          <p:cNvSpPr>
            <a:spLocks noGrp="1"/>
          </p:cNvSpPr>
          <p:nvPr>
            <p:ph type="body" sz="quarter" idx="13"/>
          </p:nvPr>
        </p:nvSpPr>
        <p:spPr>
          <a:xfrm>
            <a:off x="807868" y="855663"/>
            <a:ext cx="5086520" cy="3798887"/>
          </a:xfrm>
        </p:spPr>
        <p:txBody>
          <a:bodyPr/>
          <a:lstStyle/>
          <a:p>
            <a:r>
              <a:rPr lang="zh-CN" altLang="en-US" dirty="0"/>
              <a:t>此题的难点在于菱形的绘制</a:t>
            </a:r>
            <a:r>
              <a:rPr lang="en-US" altLang="zh-CN" dirty="0"/>
              <a:t>, </a:t>
            </a:r>
            <a:r>
              <a:rPr lang="zh-CN" altLang="en-US" dirty="0"/>
              <a:t>我们观察到绘制下半部分菱形跟上半部分是相似操作</a:t>
            </a:r>
            <a:r>
              <a:rPr lang="en-US" altLang="zh-CN" dirty="0"/>
              <a:t>, </a:t>
            </a:r>
            <a:r>
              <a:rPr lang="zh-CN" altLang="en-US" dirty="0"/>
              <a:t>所以我们只需要绘制上半部分即可</a:t>
            </a:r>
            <a:endParaRPr lang="en-US" altLang="zh-CN" dirty="0"/>
          </a:p>
          <a:p>
            <a:r>
              <a:rPr lang="zh-CN" altLang="en-US" dirty="0"/>
              <a:t>绘制每一行时候</a:t>
            </a:r>
            <a:r>
              <a:rPr lang="en-US" altLang="zh-CN" dirty="0"/>
              <a:t>, </a:t>
            </a:r>
            <a:r>
              <a:rPr lang="zh-CN" altLang="en-US" dirty="0"/>
              <a:t>我们可以先计算这一行中有多少个 </a:t>
            </a:r>
            <a:r>
              <a:rPr lang="en-US" altLang="zh-CN" dirty="0"/>
              <a:t>*, </a:t>
            </a:r>
            <a:r>
              <a:rPr lang="zh-CN" altLang="en-US" dirty="0"/>
              <a:t>这一行前半部分有多少个 </a:t>
            </a:r>
            <a:r>
              <a:rPr lang="en-US" altLang="zh-CN" dirty="0"/>
              <a:t>‘ ‘</a:t>
            </a:r>
          </a:p>
          <a:p>
            <a:r>
              <a:rPr lang="zh-CN" altLang="en-US" dirty="0"/>
              <a:t>我们可以发现</a:t>
            </a:r>
            <a:r>
              <a:rPr lang="en-US" altLang="zh-CN" dirty="0"/>
              <a:t>, </a:t>
            </a:r>
            <a:r>
              <a:rPr lang="zh-CN" altLang="en-US" dirty="0"/>
              <a:t>第 </a:t>
            </a:r>
            <a:r>
              <a:rPr lang="en-US" altLang="zh-CN" dirty="0"/>
              <a:t>i </a:t>
            </a:r>
            <a:r>
              <a:rPr lang="zh-CN" altLang="en-US" dirty="0"/>
              <a:t>行输出 </a:t>
            </a:r>
            <a:r>
              <a:rPr lang="en-US" altLang="zh-CN" dirty="0" err="1"/>
              <a:t>2i</a:t>
            </a:r>
            <a:r>
              <a:rPr lang="en-US" altLang="zh-CN" dirty="0"/>
              <a:t>-1 </a:t>
            </a:r>
            <a:r>
              <a:rPr lang="zh-CN" altLang="en-US" dirty="0"/>
              <a:t>个</a:t>
            </a:r>
            <a:r>
              <a:rPr lang="en-US" altLang="zh-CN" dirty="0"/>
              <a:t> *, </a:t>
            </a:r>
            <a:r>
              <a:rPr lang="zh-CN" altLang="en-US" dirty="0"/>
              <a:t>前面有 </a:t>
            </a:r>
            <a:r>
              <a:rPr lang="en-US" altLang="zh-CN" dirty="0"/>
              <a:t>n-i </a:t>
            </a:r>
            <a:r>
              <a:rPr lang="zh-CN" altLang="en-US" dirty="0"/>
              <a:t>个空格</a:t>
            </a:r>
            <a:endParaRPr lang="en-US" altLang="zh-CN" dirty="0"/>
          </a:p>
          <a:p>
            <a:r>
              <a:rPr lang="zh-CN" altLang="en-US" dirty="0"/>
              <a:t>得到这些信息</a:t>
            </a:r>
            <a:r>
              <a:rPr lang="en-US" altLang="zh-CN" dirty="0"/>
              <a:t>, </a:t>
            </a:r>
            <a:r>
              <a:rPr lang="zh-CN" altLang="en-US" dirty="0"/>
              <a:t>我们就可以一点点的绘制了</a:t>
            </a:r>
            <a:r>
              <a:rPr lang="en-US" altLang="zh-CN" dirty="0"/>
              <a:t>, </a:t>
            </a:r>
            <a:r>
              <a:rPr lang="zh-CN" altLang="en-US" dirty="0"/>
              <a:t>先绘制上半部分</a:t>
            </a:r>
            <a:r>
              <a:rPr lang="en-US" altLang="zh-CN" dirty="0"/>
              <a:t>, </a:t>
            </a:r>
            <a:r>
              <a:rPr lang="zh-CN" altLang="en-US" dirty="0"/>
              <a:t>下半部分跟上半部分类似</a:t>
            </a:r>
          </a:p>
        </p:txBody>
      </p:sp>
      <p:pic>
        <p:nvPicPr>
          <p:cNvPr id="7" name="图片 6">
            <a:extLst>
              <a:ext uri="{FF2B5EF4-FFF2-40B4-BE49-F238E27FC236}">
                <a16:creationId xmlns:a16="http://schemas.microsoft.com/office/drawing/2014/main" id="{7A106AEE-507D-E0EF-D3FE-801FD87954DA}"/>
              </a:ext>
            </a:extLst>
          </p:cNvPr>
          <p:cNvPicPr>
            <a:picLocks noChangeAspect="1"/>
          </p:cNvPicPr>
          <p:nvPr/>
        </p:nvPicPr>
        <p:blipFill>
          <a:blip r:embed="rId2"/>
          <a:stretch>
            <a:fillRect/>
          </a:stretch>
        </p:blipFill>
        <p:spPr>
          <a:xfrm>
            <a:off x="7923995" y="0"/>
            <a:ext cx="3037772" cy="6858000"/>
          </a:xfrm>
          <a:prstGeom prst="rect">
            <a:avLst/>
          </a:prstGeom>
        </p:spPr>
      </p:pic>
    </p:spTree>
    <p:extLst>
      <p:ext uri="{BB962C8B-B14F-4D97-AF65-F5344CB8AC3E}">
        <p14:creationId xmlns:p14="http://schemas.microsoft.com/office/powerpoint/2010/main" val="5708744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a:extLst>
              <a:ext uri="{FF2B5EF4-FFF2-40B4-BE49-F238E27FC236}">
                <a16:creationId xmlns:a16="http://schemas.microsoft.com/office/drawing/2014/main" id="{0C7C9F90-DDBD-E448-D5FD-D619ADFEB258}"/>
              </a:ext>
            </a:extLst>
          </p:cNvPr>
          <p:cNvSpPr>
            <a:spLocks noGrp="1"/>
          </p:cNvSpPr>
          <p:nvPr>
            <p:ph type="ftr" sz="quarter" idx="10"/>
          </p:nvPr>
        </p:nvSpPr>
        <p:spPr/>
        <p:txBody>
          <a:bodyPr/>
          <a:lstStyle/>
          <a:p>
            <a:r>
              <a:rPr lang="zh-CN" altLang="en-US"/>
              <a:t>岐麦教育</a:t>
            </a:r>
            <a:r>
              <a:rPr lang="en-US" altLang="zh-CN"/>
              <a:t>: 17753651388</a:t>
            </a:r>
            <a:endParaRPr lang="zh-CN" altLang="en-US"/>
          </a:p>
        </p:txBody>
      </p:sp>
      <p:sp>
        <p:nvSpPr>
          <p:cNvPr id="3" name="灯片编号占位符 2">
            <a:extLst>
              <a:ext uri="{FF2B5EF4-FFF2-40B4-BE49-F238E27FC236}">
                <a16:creationId xmlns:a16="http://schemas.microsoft.com/office/drawing/2014/main" id="{28010896-0CD4-FAE3-D32A-14251FF6DD78}"/>
              </a:ext>
            </a:extLst>
          </p:cNvPr>
          <p:cNvSpPr>
            <a:spLocks noGrp="1"/>
          </p:cNvSpPr>
          <p:nvPr>
            <p:ph type="sldNum" sz="quarter" idx="11"/>
          </p:nvPr>
        </p:nvSpPr>
        <p:spPr/>
        <p:txBody>
          <a:bodyPr/>
          <a:lstStyle/>
          <a:p>
            <a:fld id="{E009E858-3AA9-4B36-B563-7DA653C58495}" type="slidenum">
              <a:rPr lang="zh-CN" altLang="en-US" smtClean="0"/>
              <a:t>53</a:t>
            </a:fld>
            <a:endParaRPr lang="zh-CN" altLang="en-US"/>
          </a:p>
        </p:txBody>
      </p:sp>
    </p:spTree>
    <p:extLst>
      <p:ext uri="{BB962C8B-B14F-4D97-AF65-F5344CB8AC3E}">
        <p14:creationId xmlns:p14="http://schemas.microsoft.com/office/powerpoint/2010/main" val="476715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a:extLst>
              <a:ext uri="{FF2B5EF4-FFF2-40B4-BE49-F238E27FC236}">
                <a16:creationId xmlns:a16="http://schemas.microsoft.com/office/drawing/2014/main" id="{E67F6D26-CF86-0DBE-0E76-6494416334F9}"/>
              </a:ext>
            </a:extLst>
          </p:cNvPr>
          <p:cNvSpPr>
            <a:spLocks noGrp="1"/>
          </p:cNvSpPr>
          <p:nvPr>
            <p:ph type="ftr" sz="quarter" idx="10"/>
          </p:nvPr>
        </p:nvSpPr>
        <p:spPr/>
        <p:txBody>
          <a:bodyPr/>
          <a:lstStyle/>
          <a:p>
            <a:r>
              <a:rPr lang="zh-CN" altLang="en-US"/>
              <a:t>岐麦教育</a:t>
            </a:r>
            <a:r>
              <a:rPr lang="en-US" altLang="zh-CN"/>
              <a:t>: 17753651388</a:t>
            </a:r>
            <a:endParaRPr lang="zh-CN" altLang="en-US"/>
          </a:p>
        </p:txBody>
      </p:sp>
      <p:sp>
        <p:nvSpPr>
          <p:cNvPr id="3" name="灯片编号占位符 2">
            <a:extLst>
              <a:ext uri="{FF2B5EF4-FFF2-40B4-BE49-F238E27FC236}">
                <a16:creationId xmlns:a16="http://schemas.microsoft.com/office/drawing/2014/main" id="{77182E69-F328-17F9-43FE-49F6455015C5}"/>
              </a:ext>
            </a:extLst>
          </p:cNvPr>
          <p:cNvSpPr>
            <a:spLocks noGrp="1"/>
          </p:cNvSpPr>
          <p:nvPr>
            <p:ph type="sldNum" sz="quarter" idx="11"/>
          </p:nvPr>
        </p:nvSpPr>
        <p:spPr/>
        <p:txBody>
          <a:bodyPr/>
          <a:lstStyle/>
          <a:p>
            <a:fld id="{E009E858-3AA9-4B36-B563-7DA653C58495}" type="slidenum">
              <a:rPr lang="zh-CN" altLang="en-US" smtClean="0"/>
              <a:t>6</a:t>
            </a:fld>
            <a:endParaRPr lang="zh-CN" altLang="en-US"/>
          </a:p>
        </p:txBody>
      </p:sp>
      <p:sp>
        <p:nvSpPr>
          <p:cNvPr id="4" name="文本占位符 3">
            <a:extLst>
              <a:ext uri="{FF2B5EF4-FFF2-40B4-BE49-F238E27FC236}">
                <a16:creationId xmlns:a16="http://schemas.microsoft.com/office/drawing/2014/main" id="{4B57A3A6-5E18-CAA2-211F-9EA50DA1E34E}"/>
              </a:ext>
            </a:extLst>
          </p:cNvPr>
          <p:cNvSpPr>
            <a:spLocks noGrp="1"/>
          </p:cNvSpPr>
          <p:nvPr>
            <p:ph type="body" sz="quarter" idx="12"/>
          </p:nvPr>
        </p:nvSpPr>
        <p:spPr/>
        <p:txBody>
          <a:bodyPr/>
          <a:lstStyle/>
          <a:p>
            <a:r>
              <a:rPr lang="en-US" altLang="zh-CN"/>
              <a:t>for </a:t>
            </a:r>
            <a:r>
              <a:rPr lang="zh-CN" altLang="en-US"/>
              <a:t>循环</a:t>
            </a:r>
          </a:p>
        </p:txBody>
      </p:sp>
      <p:sp>
        <p:nvSpPr>
          <p:cNvPr id="5" name="文本占位符 4">
            <a:extLst>
              <a:ext uri="{FF2B5EF4-FFF2-40B4-BE49-F238E27FC236}">
                <a16:creationId xmlns:a16="http://schemas.microsoft.com/office/drawing/2014/main" id="{EB11AFC7-E0BF-8846-2E49-2A848CBCC3AC}"/>
              </a:ext>
            </a:extLst>
          </p:cNvPr>
          <p:cNvSpPr>
            <a:spLocks noGrp="1"/>
          </p:cNvSpPr>
          <p:nvPr>
            <p:ph type="body" sz="quarter" idx="13"/>
          </p:nvPr>
        </p:nvSpPr>
        <p:spPr>
          <a:xfrm>
            <a:off x="5701060" y="888939"/>
            <a:ext cx="6372571" cy="5352064"/>
          </a:xfrm>
        </p:spPr>
        <p:txBody>
          <a:bodyPr/>
          <a:lstStyle/>
          <a:p>
            <a:r>
              <a:rPr lang="en-US" altLang="zh-CN"/>
              <a:t>for </a:t>
            </a:r>
            <a:r>
              <a:rPr lang="zh-CN" altLang="en-US"/>
              <a:t>循环的基本格式</a:t>
            </a:r>
            <a:endParaRPr lang="en-US" altLang="zh-CN"/>
          </a:p>
          <a:p>
            <a:r>
              <a:rPr lang="en-US" altLang="zh-CN"/>
              <a:t>for(</a:t>
            </a:r>
            <a:r>
              <a:rPr lang="zh-CN" altLang="en-US"/>
              <a:t>循环前操作</a:t>
            </a:r>
            <a:r>
              <a:rPr lang="en-US" altLang="zh-CN"/>
              <a:t>; </a:t>
            </a:r>
            <a:r>
              <a:rPr lang="zh-CN" altLang="en-US"/>
              <a:t>条件判断</a:t>
            </a:r>
            <a:r>
              <a:rPr lang="en-US" altLang="zh-CN"/>
              <a:t>; </a:t>
            </a:r>
            <a:r>
              <a:rPr lang="zh-CN" altLang="en-US"/>
              <a:t>循环后操作</a:t>
            </a:r>
            <a:r>
              <a:rPr lang="en-US" altLang="zh-CN"/>
              <a:t>)</a:t>
            </a:r>
          </a:p>
          <a:p>
            <a:r>
              <a:rPr lang="en-US" altLang="zh-CN"/>
              <a:t>{</a:t>
            </a:r>
          </a:p>
          <a:p>
            <a:r>
              <a:rPr lang="en-US" altLang="zh-CN"/>
              <a:t>    </a:t>
            </a:r>
            <a:r>
              <a:rPr lang="zh-CN" altLang="en-US"/>
              <a:t>执行代码</a:t>
            </a:r>
            <a:r>
              <a:rPr lang="en-US" altLang="zh-CN"/>
              <a:t>;</a:t>
            </a:r>
          </a:p>
          <a:p>
            <a:r>
              <a:rPr lang="en-US" altLang="zh-CN"/>
              <a:t>}</a:t>
            </a:r>
          </a:p>
          <a:p>
            <a:endParaRPr lang="en-US" altLang="zh-CN"/>
          </a:p>
          <a:p>
            <a:r>
              <a:rPr lang="en-US" altLang="zh-CN"/>
              <a:t>for </a:t>
            </a:r>
            <a:r>
              <a:rPr lang="zh-CN" altLang="en-US"/>
              <a:t>循环的理解</a:t>
            </a:r>
            <a:endParaRPr lang="en-US" altLang="zh-CN"/>
          </a:p>
          <a:p>
            <a:r>
              <a:rPr lang="zh-CN" altLang="en-US"/>
              <a:t>首先执行一次循环前操作</a:t>
            </a:r>
            <a:r>
              <a:rPr lang="en-US" altLang="zh-CN"/>
              <a:t>,</a:t>
            </a:r>
          </a:p>
          <a:p>
            <a:r>
              <a:rPr lang="zh-CN" altLang="en-US"/>
              <a:t>判断条件是否为真</a:t>
            </a:r>
            <a:r>
              <a:rPr lang="en-US" altLang="zh-CN"/>
              <a:t>,</a:t>
            </a:r>
          </a:p>
          <a:p>
            <a:r>
              <a:rPr lang="zh-CN" altLang="en-US"/>
              <a:t>如果条件为真</a:t>
            </a:r>
            <a:r>
              <a:rPr lang="en-US" altLang="zh-CN"/>
              <a:t>: </a:t>
            </a:r>
            <a:r>
              <a:rPr lang="zh-CN" altLang="en-US"/>
              <a:t>则执行代码</a:t>
            </a:r>
            <a:r>
              <a:rPr lang="en-US" altLang="zh-CN"/>
              <a:t>, </a:t>
            </a:r>
            <a:r>
              <a:rPr lang="zh-CN" altLang="en-US"/>
              <a:t>执行循环后语句</a:t>
            </a:r>
            <a:r>
              <a:rPr lang="en-US" altLang="zh-CN"/>
              <a:t>, </a:t>
            </a:r>
            <a:r>
              <a:rPr lang="zh-CN" altLang="en-US"/>
              <a:t>回到条件判断</a:t>
            </a:r>
            <a:endParaRPr lang="en-US" altLang="zh-CN"/>
          </a:p>
          <a:p>
            <a:r>
              <a:rPr lang="zh-CN" altLang="en-US"/>
              <a:t>如果条件为假</a:t>
            </a:r>
            <a:r>
              <a:rPr lang="en-US" altLang="zh-CN"/>
              <a:t>: </a:t>
            </a:r>
            <a:r>
              <a:rPr lang="zh-CN" altLang="en-US"/>
              <a:t>跳出循环</a:t>
            </a:r>
            <a:r>
              <a:rPr lang="en-US" altLang="zh-CN"/>
              <a:t>, </a:t>
            </a:r>
            <a:r>
              <a:rPr lang="zh-CN" altLang="en-US"/>
              <a:t>执行后续语句</a:t>
            </a:r>
            <a:r>
              <a:rPr lang="en-US" altLang="zh-CN"/>
              <a:t>.</a:t>
            </a:r>
            <a:endParaRPr lang="zh-CN" altLang="en-US"/>
          </a:p>
        </p:txBody>
      </p:sp>
      <p:sp>
        <p:nvSpPr>
          <p:cNvPr id="6" name="矩形 5">
            <a:extLst>
              <a:ext uri="{FF2B5EF4-FFF2-40B4-BE49-F238E27FC236}">
                <a16:creationId xmlns:a16="http://schemas.microsoft.com/office/drawing/2014/main" id="{DAF1EBB0-2484-A5C8-3310-7FF2501A666F}"/>
              </a:ext>
            </a:extLst>
          </p:cNvPr>
          <p:cNvSpPr/>
          <p:nvPr/>
        </p:nvSpPr>
        <p:spPr>
          <a:xfrm>
            <a:off x="2060853" y="1286631"/>
            <a:ext cx="1846555" cy="68421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t>循环前操作</a:t>
            </a:r>
          </a:p>
        </p:txBody>
      </p:sp>
      <p:sp>
        <p:nvSpPr>
          <p:cNvPr id="7" name="菱形 6">
            <a:extLst>
              <a:ext uri="{FF2B5EF4-FFF2-40B4-BE49-F238E27FC236}">
                <a16:creationId xmlns:a16="http://schemas.microsoft.com/office/drawing/2014/main" id="{9C6C8146-2218-F6B6-9298-0B6DF1DF725F}"/>
              </a:ext>
            </a:extLst>
          </p:cNvPr>
          <p:cNvSpPr/>
          <p:nvPr/>
        </p:nvSpPr>
        <p:spPr>
          <a:xfrm>
            <a:off x="1349406" y="2299348"/>
            <a:ext cx="3268047" cy="996518"/>
          </a:xfrm>
          <a:prstGeom prst="diamon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t>条件判断</a:t>
            </a:r>
          </a:p>
        </p:txBody>
      </p:sp>
      <p:sp>
        <p:nvSpPr>
          <p:cNvPr id="8" name="矩形 7">
            <a:extLst>
              <a:ext uri="{FF2B5EF4-FFF2-40B4-BE49-F238E27FC236}">
                <a16:creationId xmlns:a16="http://schemas.microsoft.com/office/drawing/2014/main" id="{0F066C8C-C5B8-889F-DD9A-E03E4B840414}"/>
              </a:ext>
            </a:extLst>
          </p:cNvPr>
          <p:cNvSpPr/>
          <p:nvPr/>
        </p:nvSpPr>
        <p:spPr>
          <a:xfrm>
            <a:off x="2060853" y="3624370"/>
            <a:ext cx="1846555" cy="68421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t>执行代码</a:t>
            </a:r>
          </a:p>
        </p:txBody>
      </p:sp>
      <p:sp>
        <p:nvSpPr>
          <p:cNvPr id="9" name="矩形 8">
            <a:extLst>
              <a:ext uri="{FF2B5EF4-FFF2-40B4-BE49-F238E27FC236}">
                <a16:creationId xmlns:a16="http://schemas.microsoft.com/office/drawing/2014/main" id="{454DEE85-0163-3ED9-EA06-DAD9DFA31A56}"/>
              </a:ext>
            </a:extLst>
          </p:cNvPr>
          <p:cNvSpPr/>
          <p:nvPr/>
        </p:nvSpPr>
        <p:spPr>
          <a:xfrm>
            <a:off x="2060151" y="4637087"/>
            <a:ext cx="1846555" cy="68421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a:t>循环后操作</a:t>
            </a:r>
          </a:p>
        </p:txBody>
      </p:sp>
      <p:sp>
        <p:nvSpPr>
          <p:cNvPr id="10" name="箭头: 下 9">
            <a:extLst>
              <a:ext uri="{FF2B5EF4-FFF2-40B4-BE49-F238E27FC236}">
                <a16:creationId xmlns:a16="http://schemas.microsoft.com/office/drawing/2014/main" id="{D775468C-BD2D-AABD-9254-CB9A4BB650DF}"/>
              </a:ext>
            </a:extLst>
          </p:cNvPr>
          <p:cNvSpPr/>
          <p:nvPr/>
        </p:nvSpPr>
        <p:spPr>
          <a:xfrm>
            <a:off x="2832507" y="998407"/>
            <a:ext cx="301841" cy="24794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箭头: 下 10">
            <a:extLst>
              <a:ext uri="{FF2B5EF4-FFF2-40B4-BE49-F238E27FC236}">
                <a16:creationId xmlns:a16="http://schemas.microsoft.com/office/drawing/2014/main" id="{580248A3-A282-99E2-66AA-8E51D2448FF6}"/>
              </a:ext>
            </a:extLst>
          </p:cNvPr>
          <p:cNvSpPr/>
          <p:nvPr/>
        </p:nvSpPr>
        <p:spPr>
          <a:xfrm>
            <a:off x="2832507" y="2011124"/>
            <a:ext cx="301841" cy="24794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箭头: 下 11">
            <a:extLst>
              <a:ext uri="{FF2B5EF4-FFF2-40B4-BE49-F238E27FC236}">
                <a16:creationId xmlns:a16="http://schemas.microsoft.com/office/drawing/2014/main" id="{4FB45C58-EA9F-F928-1FDF-8093FEF83F50}"/>
              </a:ext>
            </a:extLst>
          </p:cNvPr>
          <p:cNvSpPr/>
          <p:nvPr/>
        </p:nvSpPr>
        <p:spPr>
          <a:xfrm>
            <a:off x="2815282" y="3336146"/>
            <a:ext cx="301841" cy="24794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箭头: 下 12">
            <a:extLst>
              <a:ext uri="{FF2B5EF4-FFF2-40B4-BE49-F238E27FC236}">
                <a16:creationId xmlns:a16="http://schemas.microsoft.com/office/drawing/2014/main" id="{3A825890-5502-169F-95D8-8A080296313A}"/>
              </a:ext>
            </a:extLst>
          </p:cNvPr>
          <p:cNvSpPr/>
          <p:nvPr/>
        </p:nvSpPr>
        <p:spPr>
          <a:xfrm>
            <a:off x="2832507" y="4348863"/>
            <a:ext cx="301841" cy="24794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箭头: 左弧形 13">
            <a:extLst>
              <a:ext uri="{FF2B5EF4-FFF2-40B4-BE49-F238E27FC236}">
                <a16:creationId xmlns:a16="http://schemas.microsoft.com/office/drawing/2014/main" id="{9215CF34-AC3C-49DA-20A0-8B0842D9CDB4}"/>
              </a:ext>
            </a:extLst>
          </p:cNvPr>
          <p:cNvSpPr/>
          <p:nvPr/>
        </p:nvSpPr>
        <p:spPr>
          <a:xfrm flipV="1">
            <a:off x="265799" y="2535992"/>
            <a:ext cx="1083607" cy="2675199"/>
          </a:xfrm>
          <a:prstGeom prst="curvedRightArrow">
            <a:avLst>
              <a:gd name="adj1" fmla="val 15010"/>
              <a:gd name="adj2" fmla="val 50000"/>
              <a:gd name="adj3" fmla="val 25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箭头: 右弧形 14">
            <a:extLst>
              <a:ext uri="{FF2B5EF4-FFF2-40B4-BE49-F238E27FC236}">
                <a16:creationId xmlns:a16="http://schemas.microsoft.com/office/drawing/2014/main" id="{EDFE53F6-E91B-EA1E-E889-02600064EA8E}"/>
              </a:ext>
            </a:extLst>
          </p:cNvPr>
          <p:cNvSpPr/>
          <p:nvPr/>
        </p:nvSpPr>
        <p:spPr>
          <a:xfrm>
            <a:off x="4559015" y="2662723"/>
            <a:ext cx="1025901" cy="3578280"/>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文本占位符 4">
            <a:extLst>
              <a:ext uri="{FF2B5EF4-FFF2-40B4-BE49-F238E27FC236}">
                <a16:creationId xmlns:a16="http://schemas.microsoft.com/office/drawing/2014/main" id="{4FE08CFE-CF84-6A49-5CEF-2AC9020DF29C}"/>
              </a:ext>
            </a:extLst>
          </p:cNvPr>
          <p:cNvSpPr txBox="1">
            <a:spLocks/>
          </p:cNvSpPr>
          <p:nvPr/>
        </p:nvSpPr>
        <p:spPr>
          <a:xfrm>
            <a:off x="3270358" y="3233214"/>
            <a:ext cx="3841750" cy="13462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rgbClr val="40404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a:t>真</a:t>
            </a:r>
          </a:p>
        </p:txBody>
      </p:sp>
      <p:sp>
        <p:nvSpPr>
          <p:cNvPr id="17" name="文本占位符 4">
            <a:extLst>
              <a:ext uri="{FF2B5EF4-FFF2-40B4-BE49-F238E27FC236}">
                <a16:creationId xmlns:a16="http://schemas.microsoft.com/office/drawing/2014/main" id="{B7A63263-A376-6E17-3933-2E40DB5F8D24}"/>
              </a:ext>
            </a:extLst>
          </p:cNvPr>
          <p:cNvSpPr txBox="1">
            <a:spLocks/>
          </p:cNvSpPr>
          <p:nvPr/>
        </p:nvSpPr>
        <p:spPr>
          <a:xfrm>
            <a:off x="4753463" y="2351163"/>
            <a:ext cx="3841750" cy="13462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rgbClr val="40404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a:t>假</a:t>
            </a:r>
          </a:p>
        </p:txBody>
      </p:sp>
      <p:sp>
        <p:nvSpPr>
          <p:cNvPr id="19" name="文本框 18">
            <a:extLst>
              <a:ext uri="{FF2B5EF4-FFF2-40B4-BE49-F238E27FC236}">
                <a16:creationId xmlns:a16="http://schemas.microsoft.com/office/drawing/2014/main" id="{F5E09752-4FB5-CB36-72DB-4C9A281FDAB1}"/>
              </a:ext>
            </a:extLst>
          </p:cNvPr>
          <p:cNvSpPr txBox="1"/>
          <p:nvPr/>
        </p:nvSpPr>
        <p:spPr>
          <a:xfrm>
            <a:off x="5734921" y="5665294"/>
            <a:ext cx="6338710" cy="369332"/>
          </a:xfrm>
          <a:prstGeom prst="rect">
            <a:avLst/>
          </a:prstGeom>
          <a:noFill/>
        </p:spPr>
        <p:txBody>
          <a:bodyPr wrap="square">
            <a:spAutoFit/>
          </a:bodyPr>
          <a:lstStyle/>
          <a:p>
            <a:r>
              <a:rPr lang="zh-CN" altLang="en-US" dirty="0">
                <a:hlinkClick r:id="rId2"/>
              </a:rPr>
              <a:t>训练详情 </a:t>
            </a:r>
            <a:r>
              <a:rPr lang="en-US" altLang="zh-CN" dirty="0">
                <a:hlinkClick r:id="rId2"/>
              </a:rPr>
              <a:t>- </a:t>
            </a:r>
            <a:r>
              <a:rPr lang="en-US" altLang="zh-CN" dirty="0" err="1">
                <a:hlinkClick r:id="rId2"/>
              </a:rPr>
              <a:t>ACjudge</a:t>
            </a:r>
            <a:endParaRPr lang="zh-CN" altLang="en-US" dirty="0"/>
          </a:p>
        </p:txBody>
      </p:sp>
    </p:spTree>
    <p:extLst>
      <p:ext uri="{BB962C8B-B14F-4D97-AF65-F5344CB8AC3E}">
        <p14:creationId xmlns:p14="http://schemas.microsoft.com/office/powerpoint/2010/main" val="3007100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a:extLst>
              <a:ext uri="{FF2B5EF4-FFF2-40B4-BE49-F238E27FC236}">
                <a16:creationId xmlns:a16="http://schemas.microsoft.com/office/drawing/2014/main" id="{6E5BDB69-D859-9C05-BBA5-EBD8F5C8F0F7}"/>
              </a:ext>
            </a:extLst>
          </p:cNvPr>
          <p:cNvSpPr>
            <a:spLocks noGrp="1"/>
          </p:cNvSpPr>
          <p:nvPr>
            <p:ph type="ftr" sz="quarter" idx="10"/>
          </p:nvPr>
        </p:nvSpPr>
        <p:spPr/>
        <p:txBody>
          <a:bodyPr/>
          <a:lstStyle/>
          <a:p>
            <a:r>
              <a:rPr lang="zh-CN" altLang="en-US"/>
              <a:t>岐麦教育</a:t>
            </a:r>
            <a:r>
              <a:rPr lang="en-US" altLang="zh-CN"/>
              <a:t>: 17753651388</a:t>
            </a:r>
            <a:endParaRPr lang="zh-CN" altLang="en-US"/>
          </a:p>
        </p:txBody>
      </p:sp>
      <p:sp>
        <p:nvSpPr>
          <p:cNvPr id="3" name="灯片编号占位符 2">
            <a:extLst>
              <a:ext uri="{FF2B5EF4-FFF2-40B4-BE49-F238E27FC236}">
                <a16:creationId xmlns:a16="http://schemas.microsoft.com/office/drawing/2014/main" id="{D5025F48-4CA6-7605-2AD4-FF4F615EA9EE}"/>
              </a:ext>
            </a:extLst>
          </p:cNvPr>
          <p:cNvSpPr>
            <a:spLocks noGrp="1"/>
          </p:cNvSpPr>
          <p:nvPr>
            <p:ph type="sldNum" sz="quarter" idx="11"/>
          </p:nvPr>
        </p:nvSpPr>
        <p:spPr/>
        <p:txBody>
          <a:bodyPr/>
          <a:lstStyle/>
          <a:p>
            <a:fld id="{E009E858-3AA9-4B36-B563-7DA653C58495}" type="slidenum">
              <a:rPr lang="zh-CN" altLang="en-US" smtClean="0"/>
              <a:t>7</a:t>
            </a:fld>
            <a:endParaRPr lang="zh-CN" altLang="en-US"/>
          </a:p>
        </p:txBody>
      </p:sp>
      <p:sp>
        <p:nvSpPr>
          <p:cNvPr id="4" name="文本占位符 3">
            <a:extLst>
              <a:ext uri="{FF2B5EF4-FFF2-40B4-BE49-F238E27FC236}">
                <a16:creationId xmlns:a16="http://schemas.microsoft.com/office/drawing/2014/main" id="{E87A8F6E-EE4C-6A26-D409-84695ACEA1A6}"/>
              </a:ext>
            </a:extLst>
          </p:cNvPr>
          <p:cNvSpPr>
            <a:spLocks noGrp="1"/>
          </p:cNvSpPr>
          <p:nvPr>
            <p:ph type="body" sz="quarter" idx="12"/>
          </p:nvPr>
        </p:nvSpPr>
        <p:spPr/>
        <p:txBody>
          <a:bodyPr/>
          <a:lstStyle/>
          <a:p>
            <a:r>
              <a:rPr lang="en-US" altLang="zh-CN"/>
              <a:t>for </a:t>
            </a:r>
            <a:r>
              <a:rPr lang="zh-CN" altLang="en-US"/>
              <a:t>循环</a:t>
            </a:r>
          </a:p>
        </p:txBody>
      </p:sp>
      <p:sp>
        <p:nvSpPr>
          <p:cNvPr id="5" name="文本占位符 4">
            <a:extLst>
              <a:ext uri="{FF2B5EF4-FFF2-40B4-BE49-F238E27FC236}">
                <a16:creationId xmlns:a16="http://schemas.microsoft.com/office/drawing/2014/main" id="{4DE15304-B5F4-81F9-87B2-A7795559AE7D}"/>
              </a:ext>
            </a:extLst>
          </p:cNvPr>
          <p:cNvSpPr>
            <a:spLocks noGrp="1"/>
          </p:cNvSpPr>
          <p:nvPr>
            <p:ph type="body" sz="quarter" idx="13"/>
          </p:nvPr>
        </p:nvSpPr>
        <p:spPr>
          <a:xfrm>
            <a:off x="1253647" y="3228451"/>
            <a:ext cx="10509265" cy="2550912"/>
          </a:xfrm>
        </p:spPr>
        <p:txBody>
          <a:bodyPr/>
          <a:lstStyle/>
          <a:p>
            <a:r>
              <a:rPr lang="zh-CN" altLang="en-US" dirty="0"/>
              <a:t>进入循环</a:t>
            </a:r>
            <a:r>
              <a:rPr lang="en-US" altLang="zh-CN" dirty="0"/>
              <a:t>, </a:t>
            </a:r>
            <a:r>
              <a:rPr lang="zh-CN" altLang="en-US" dirty="0"/>
              <a:t>设置循环变量 </a:t>
            </a:r>
            <a:r>
              <a:rPr lang="en-US" altLang="zh-CN" dirty="0"/>
              <a:t>i = 1,</a:t>
            </a:r>
          </a:p>
          <a:p>
            <a:r>
              <a:rPr lang="zh-CN" altLang="en-US" dirty="0"/>
              <a:t>条件判断 </a:t>
            </a:r>
            <a:r>
              <a:rPr lang="en-US" altLang="zh-CN" dirty="0"/>
              <a:t>i &lt;= 3 ? </a:t>
            </a:r>
            <a:r>
              <a:rPr lang="zh-CN" altLang="en-US" dirty="0"/>
              <a:t>此时 </a:t>
            </a:r>
            <a:r>
              <a:rPr lang="en-US" altLang="zh-CN" dirty="0"/>
              <a:t>i = 1, </a:t>
            </a:r>
            <a:r>
              <a:rPr lang="zh-CN" altLang="en-US" dirty="0"/>
              <a:t>条件为真</a:t>
            </a:r>
            <a:r>
              <a:rPr lang="en-US" altLang="zh-CN" dirty="0"/>
              <a:t>, </a:t>
            </a:r>
            <a:r>
              <a:rPr lang="zh-CN" altLang="en-US" dirty="0"/>
              <a:t>执行打印语句</a:t>
            </a:r>
            <a:r>
              <a:rPr lang="en-US" altLang="zh-CN" dirty="0"/>
              <a:t>, i </a:t>
            </a:r>
            <a:r>
              <a:rPr lang="zh-CN" altLang="en-US" dirty="0"/>
              <a:t>自增为</a:t>
            </a:r>
            <a:r>
              <a:rPr lang="en-US" altLang="zh-CN" dirty="0"/>
              <a:t> 2, </a:t>
            </a:r>
            <a:r>
              <a:rPr lang="zh-CN" altLang="en-US" dirty="0"/>
              <a:t>回到条件判断</a:t>
            </a:r>
            <a:endParaRPr lang="en-US" altLang="zh-CN" dirty="0"/>
          </a:p>
          <a:p>
            <a:r>
              <a:rPr lang="zh-CN" altLang="en-US" dirty="0"/>
              <a:t>条件判断 </a:t>
            </a:r>
            <a:r>
              <a:rPr lang="en-US" altLang="zh-CN" dirty="0"/>
              <a:t>i &lt;= 3 ? </a:t>
            </a:r>
            <a:r>
              <a:rPr lang="zh-CN" altLang="en-US" dirty="0"/>
              <a:t>此时</a:t>
            </a:r>
            <a:r>
              <a:rPr lang="en-US" altLang="zh-CN" dirty="0"/>
              <a:t> i = 2, </a:t>
            </a:r>
            <a:r>
              <a:rPr lang="zh-CN" altLang="en-US" dirty="0"/>
              <a:t>条件为真</a:t>
            </a:r>
            <a:r>
              <a:rPr lang="en-US" altLang="zh-CN" dirty="0"/>
              <a:t>, </a:t>
            </a:r>
            <a:r>
              <a:rPr lang="zh-CN" altLang="en-US" dirty="0"/>
              <a:t>执行打印语句</a:t>
            </a:r>
            <a:r>
              <a:rPr lang="en-US" altLang="zh-CN" dirty="0"/>
              <a:t>, i </a:t>
            </a:r>
            <a:r>
              <a:rPr lang="zh-CN" altLang="en-US" dirty="0"/>
              <a:t>自增为 </a:t>
            </a:r>
            <a:r>
              <a:rPr lang="en-US" altLang="zh-CN" dirty="0"/>
              <a:t>3, </a:t>
            </a:r>
            <a:r>
              <a:rPr lang="zh-CN" altLang="en-US" dirty="0"/>
              <a:t>回到条件判断</a:t>
            </a:r>
            <a:endParaRPr lang="en-US" altLang="zh-CN" dirty="0"/>
          </a:p>
          <a:p>
            <a:r>
              <a:rPr lang="zh-CN" altLang="en-US" dirty="0"/>
              <a:t>条件判断 </a:t>
            </a:r>
            <a:r>
              <a:rPr lang="en-US" altLang="zh-CN" dirty="0"/>
              <a:t>i &lt;= 3 ? </a:t>
            </a:r>
            <a:r>
              <a:rPr lang="zh-CN" altLang="en-US" dirty="0"/>
              <a:t>此时 </a:t>
            </a:r>
            <a:r>
              <a:rPr lang="en-US" altLang="zh-CN" dirty="0"/>
              <a:t>i = 3, </a:t>
            </a:r>
            <a:r>
              <a:rPr lang="zh-CN" altLang="en-US" dirty="0"/>
              <a:t>条件为真</a:t>
            </a:r>
            <a:r>
              <a:rPr lang="en-US" altLang="zh-CN" dirty="0"/>
              <a:t>, </a:t>
            </a:r>
            <a:r>
              <a:rPr lang="zh-CN" altLang="en-US" dirty="0"/>
              <a:t>执行打印语句</a:t>
            </a:r>
            <a:r>
              <a:rPr lang="en-US" altLang="zh-CN" dirty="0"/>
              <a:t>, i </a:t>
            </a:r>
            <a:r>
              <a:rPr lang="zh-CN" altLang="en-US" dirty="0"/>
              <a:t>自增为</a:t>
            </a:r>
            <a:r>
              <a:rPr lang="en-US" altLang="zh-CN" dirty="0"/>
              <a:t> 4, </a:t>
            </a:r>
            <a:r>
              <a:rPr lang="zh-CN" altLang="en-US" dirty="0"/>
              <a:t>回到条件判断</a:t>
            </a:r>
            <a:endParaRPr lang="en-US" altLang="zh-CN" dirty="0"/>
          </a:p>
          <a:p>
            <a:r>
              <a:rPr lang="zh-CN" altLang="en-US" dirty="0"/>
              <a:t>条件判断 </a:t>
            </a:r>
            <a:r>
              <a:rPr lang="en-US" altLang="zh-CN" dirty="0"/>
              <a:t>i &lt;= 3 ? </a:t>
            </a:r>
            <a:r>
              <a:rPr lang="zh-CN" altLang="en-US" dirty="0"/>
              <a:t>此时 </a:t>
            </a:r>
            <a:r>
              <a:rPr lang="en-US" altLang="zh-CN" dirty="0"/>
              <a:t>i = 4, </a:t>
            </a:r>
            <a:r>
              <a:rPr lang="zh-CN" altLang="en-US" dirty="0"/>
              <a:t>条件为假</a:t>
            </a:r>
            <a:r>
              <a:rPr lang="en-US" altLang="zh-CN" dirty="0"/>
              <a:t>, </a:t>
            </a:r>
            <a:r>
              <a:rPr lang="zh-CN" altLang="en-US" dirty="0"/>
              <a:t>跳出循环</a:t>
            </a:r>
            <a:r>
              <a:rPr lang="en-US" altLang="zh-CN" dirty="0"/>
              <a:t>, </a:t>
            </a:r>
            <a:r>
              <a:rPr lang="zh-CN" altLang="en-US" dirty="0"/>
              <a:t>执行后续语句</a:t>
            </a:r>
            <a:r>
              <a:rPr lang="en-US" altLang="zh-CN" dirty="0"/>
              <a:t>.</a:t>
            </a:r>
          </a:p>
          <a:p>
            <a:r>
              <a:rPr lang="zh-CN" altLang="en-US" dirty="0"/>
              <a:t>思考</a:t>
            </a:r>
            <a:r>
              <a:rPr lang="en-US" altLang="zh-CN" dirty="0"/>
              <a:t>: </a:t>
            </a:r>
            <a:r>
              <a:rPr lang="zh-CN" altLang="en-US" dirty="0"/>
              <a:t>如果我希望打印</a:t>
            </a:r>
            <a:r>
              <a:rPr lang="en-US" altLang="zh-CN" dirty="0"/>
              <a:t> 100 </a:t>
            </a:r>
            <a:r>
              <a:rPr lang="zh-CN" altLang="en-US" dirty="0"/>
              <a:t>遍</a:t>
            </a:r>
            <a:r>
              <a:rPr lang="en-US" altLang="zh-CN" dirty="0"/>
              <a:t>, </a:t>
            </a:r>
            <a:r>
              <a:rPr lang="zh-CN" altLang="en-US" dirty="0"/>
              <a:t>此程序如何修改</a:t>
            </a:r>
            <a:r>
              <a:rPr lang="en-US" altLang="zh-CN" dirty="0"/>
              <a:t>? </a:t>
            </a:r>
            <a:endParaRPr lang="zh-CN" altLang="en-US" dirty="0"/>
          </a:p>
        </p:txBody>
      </p:sp>
      <p:pic>
        <p:nvPicPr>
          <p:cNvPr id="7" name="图片 6">
            <a:extLst>
              <a:ext uri="{FF2B5EF4-FFF2-40B4-BE49-F238E27FC236}">
                <a16:creationId xmlns:a16="http://schemas.microsoft.com/office/drawing/2014/main" id="{ADBEB82E-5825-DC5E-A5C3-B08D66247378}"/>
              </a:ext>
            </a:extLst>
          </p:cNvPr>
          <p:cNvPicPr>
            <a:picLocks noChangeAspect="1"/>
          </p:cNvPicPr>
          <p:nvPr/>
        </p:nvPicPr>
        <p:blipFill>
          <a:blip r:embed="rId2"/>
          <a:stretch>
            <a:fillRect/>
          </a:stretch>
        </p:blipFill>
        <p:spPr>
          <a:xfrm>
            <a:off x="2975916" y="287492"/>
            <a:ext cx="5715000" cy="2752725"/>
          </a:xfrm>
          <a:prstGeom prst="rect">
            <a:avLst/>
          </a:prstGeom>
        </p:spPr>
      </p:pic>
    </p:spTree>
    <p:extLst>
      <p:ext uri="{BB962C8B-B14F-4D97-AF65-F5344CB8AC3E}">
        <p14:creationId xmlns:p14="http://schemas.microsoft.com/office/powerpoint/2010/main" val="2304037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a:extLst>
              <a:ext uri="{FF2B5EF4-FFF2-40B4-BE49-F238E27FC236}">
                <a16:creationId xmlns:a16="http://schemas.microsoft.com/office/drawing/2014/main" id="{976AD693-576C-3129-C370-72BB21332652}"/>
              </a:ext>
            </a:extLst>
          </p:cNvPr>
          <p:cNvSpPr>
            <a:spLocks noGrp="1"/>
          </p:cNvSpPr>
          <p:nvPr>
            <p:ph type="ftr" sz="quarter" idx="10"/>
          </p:nvPr>
        </p:nvSpPr>
        <p:spPr/>
        <p:txBody>
          <a:bodyPr/>
          <a:lstStyle/>
          <a:p>
            <a:r>
              <a:rPr lang="zh-CN" altLang="en-US"/>
              <a:t>岐麦教育</a:t>
            </a:r>
            <a:r>
              <a:rPr lang="en-US" altLang="zh-CN"/>
              <a:t>: 17753651388</a:t>
            </a:r>
            <a:endParaRPr lang="zh-CN" altLang="en-US"/>
          </a:p>
        </p:txBody>
      </p:sp>
      <p:sp>
        <p:nvSpPr>
          <p:cNvPr id="3" name="灯片编号占位符 2">
            <a:extLst>
              <a:ext uri="{FF2B5EF4-FFF2-40B4-BE49-F238E27FC236}">
                <a16:creationId xmlns:a16="http://schemas.microsoft.com/office/drawing/2014/main" id="{8FF16A94-6171-383A-A7EB-04F638C0A5A9}"/>
              </a:ext>
            </a:extLst>
          </p:cNvPr>
          <p:cNvSpPr>
            <a:spLocks noGrp="1"/>
          </p:cNvSpPr>
          <p:nvPr>
            <p:ph type="sldNum" sz="quarter" idx="11"/>
          </p:nvPr>
        </p:nvSpPr>
        <p:spPr/>
        <p:txBody>
          <a:bodyPr/>
          <a:lstStyle/>
          <a:p>
            <a:fld id="{E009E858-3AA9-4B36-B563-7DA653C58495}" type="slidenum">
              <a:rPr lang="zh-CN" altLang="en-US" smtClean="0"/>
              <a:t>8</a:t>
            </a:fld>
            <a:endParaRPr lang="zh-CN" altLang="en-US"/>
          </a:p>
        </p:txBody>
      </p:sp>
      <p:sp>
        <p:nvSpPr>
          <p:cNvPr id="4" name="文本占位符 3">
            <a:extLst>
              <a:ext uri="{FF2B5EF4-FFF2-40B4-BE49-F238E27FC236}">
                <a16:creationId xmlns:a16="http://schemas.microsoft.com/office/drawing/2014/main" id="{01F837AE-D063-E9F4-3E5C-8BBAAC36BB95}"/>
              </a:ext>
            </a:extLst>
          </p:cNvPr>
          <p:cNvSpPr>
            <a:spLocks noGrp="1"/>
          </p:cNvSpPr>
          <p:nvPr>
            <p:ph type="body" sz="quarter" idx="12"/>
          </p:nvPr>
        </p:nvSpPr>
        <p:spPr/>
        <p:txBody>
          <a:bodyPr/>
          <a:lstStyle/>
          <a:p>
            <a:r>
              <a:rPr lang="en-US" altLang="zh-CN" dirty="0"/>
              <a:t>for </a:t>
            </a:r>
            <a:r>
              <a:rPr lang="zh-CN" altLang="en-US" dirty="0"/>
              <a:t>循环</a:t>
            </a:r>
          </a:p>
        </p:txBody>
      </p:sp>
      <p:sp>
        <p:nvSpPr>
          <p:cNvPr id="5" name="文本占位符 4">
            <a:extLst>
              <a:ext uri="{FF2B5EF4-FFF2-40B4-BE49-F238E27FC236}">
                <a16:creationId xmlns:a16="http://schemas.microsoft.com/office/drawing/2014/main" id="{E61BA43C-2C4D-6887-F869-FC81C14CF581}"/>
              </a:ext>
            </a:extLst>
          </p:cNvPr>
          <p:cNvSpPr>
            <a:spLocks noGrp="1"/>
          </p:cNvSpPr>
          <p:nvPr>
            <p:ph type="body" sz="quarter" idx="13"/>
          </p:nvPr>
        </p:nvSpPr>
        <p:spPr>
          <a:xfrm>
            <a:off x="1191503" y="1017911"/>
            <a:ext cx="5440115" cy="500171"/>
          </a:xfrm>
        </p:spPr>
        <p:txBody>
          <a:bodyPr/>
          <a:lstStyle/>
          <a:p>
            <a:r>
              <a:rPr lang="zh-CN" altLang="en-US" dirty="0"/>
              <a:t>思考</a:t>
            </a:r>
            <a:r>
              <a:rPr lang="en-US" altLang="zh-CN" dirty="0"/>
              <a:t>: </a:t>
            </a:r>
            <a:r>
              <a:rPr lang="zh-CN" altLang="en-US" dirty="0"/>
              <a:t>如何使用 </a:t>
            </a:r>
            <a:r>
              <a:rPr lang="en-US" altLang="zh-CN" dirty="0"/>
              <a:t>for </a:t>
            </a:r>
            <a:r>
              <a:rPr lang="zh-CN" altLang="en-US" dirty="0"/>
              <a:t>循环打印 </a:t>
            </a:r>
            <a:r>
              <a:rPr lang="en-US" altLang="zh-CN" dirty="0"/>
              <a:t>1 </a:t>
            </a:r>
            <a:r>
              <a:rPr lang="zh-CN" altLang="en-US" dirty="0"/>
              <a:t>到 </a:t>
            </a:r>
            <a:r>
              <a:rPr lang="en-US" altLang="zh-CN" dirty="0"/>
              <a:t>100 </a:t>
            </a:r>
            <a:r>
              <a:rPr lang="zh-CN" altLang="en-US" dirty="0"/>
              <a:t>到屏幕上</a:t>
            </a:r>
            <a:r>
              <a:rPr lang="en-US" altLang="zh-CN" dirty="0"/>
              <a:t>?</a:t>
            </a:r>
            <a:endParaRPr lang="zh-CN" altLang="en-US" dirty="0"/>
          </a:p>
        </p:txBody>
      </p:sp>
      <p:pic>
        <p:nvPicPr>
          <p:cNvPr id="7" name="图片 6">
            <a:extLst>
              <a:ext uri="{FF2B5EF4-FFF2-40B4-BE49-F238E27FC236}">
                <a16:creationId xmlns:a16="http://schemas.microsoft.com/office/drawing/2014/main" id="{1DBC70AF-76D4-1CF3-4DAB-BF716BDBCBD3}"/>
              </a:ext>
            </a:extLst>
          </p:cNvPr>
          <p:cNvPicPr>
            <a:picLocks noChangeAspect="1"/>
          </p:cNvPicPr>
          <p:nvPr/>
        </p:nvPicPr>
        <p:blipFill>
          <a:blip r:embed="rId2"/>
          <a:stretch>
            <a:fillRect/>
          </a:stretch>
        </p:blipFill>
        <p:spPr>
          <a:xfrm>
            <a:off x="1192335" y="1680330"/>
            <a:ext cx="6419850" cy="3257550"/>
          </a:xfrm>
          <a:prstGeom prst="rect">
            <a:avLst/>
          </a:prstGeom>
        </p:spPr>
      </p:pic>
      <p:sp>
        <p:nvSpPr>
          <p:cNvPr id="9" name="文本框 8">
            <a:extLst>
              <a:ext uri="{FF2B5EF4-FFF2-40B4-BE49-F238E27FC236}">
                <a16:creationId xmlns:a16="http://schemas.microsoft.com/office/drawing/2014/main" id="{31500A46-4F2B-7D9B-E876-D5AF02B5347B}"/>
              </a:ext>
            </a:extLst>
          </p:cNvPr>
          <p:cNvSpPr txBox="1"/>
          <p:nvPr/>
        </p:nvSpPr>
        <p:spPr>
          <a:xfrm>
            <a:off x="3911560" y="417097"/>
            <a:ext cx="6338710" cy="369332"/>
          </a:xfrm>
          <a:prstGeom prst="rect">
            <a:avLst/>
          </a:prstGeom>
          <a:noFill/>
        </p:spPr>
        <p:txBody>
          <a:bodyPr wrap="square">
            <a:spAutoFit/>
          </a:bodyPr>
          <a:lstStyle/>
          <a:p>
            <a:r>
              <a:rPr lang="zh-CN" altLang="en-US" dirty="0">
                <a:hlinkClick r:id="rId3"/>
              </a:rPr>
              <a:t>题目详情 </a:t>
            </a:r>
            <a:r>
              <a:rPr lang="en-US" altLang="zh-CN" dirty="0">
                <a:hlinkClick r:id="rId3"/>
              </a:rPr>
              <a:t>- </a:t>
            </a:r>
            <a:r>
              <a:rPr lang="zh-CN" altLang="en-US" dirty="0">
                <a:hlinkClick r:id="rId3"/>
              </a:rPr>
              <a:t>报数 </a:t>
            </a:r>
            <a:r>
              <a:rPr lang="en-US" altLang="zh-CN" dirty="0">
                <a:hlinkClick r:id="rId3"/>
              </a:rPr>
              <a:t>- </a:t>
            </a:r>
            <a:r>
              <a:rPr lang="en-US" altLang="zh-CN" dirty="0" err="1">
                <a:hlinkClick r:id="rId3"/>
              </a:rPr>
              <a:t>ACjudge</a:t>
            </a:r>
            <a:endParaRPr lang="zh-CN" altLang="en-US" dirty="0"/>
          </a:p>
        </p:txBody>
      </p:sp>
      <p:sp>
        <p:nvSpPr>
          <p:cNvPr id="11" name="文本框 10">
            <a:extLst>
              <a:ext uri="{FF2B5EF4-FFF2-40B4-BE49-F238E27FC236}">
                <a16:creationId xmlns:a16="http://schemas.microsoft.com/office/drawing/2014/main" id="{249A6F6C-9A68-9B40-FE05-7F57F2946F3B}"/>
              </a:ext>
            </a:extLst>
          </p:cNvPr>
          <p:cNvSpPr txBox="1"/>
          <p:nvPr/>
        </p:nvSpPr>
        <p:spPr>
          <a:xfrm>
            <a:off x="3911560" y="5470757"/>
            <a:ext cx="6338710" cy="369332"/>
          </a:xfrm>
          <a:prstGeom prst="rect">
            <a:avLst/>
          </a:prstGeom>
          <a:noFill/>
        </p:spPr>
        <p:txBody>
          <a:bodyPr wrap="square">
            <a:spAutoFit/>
          </a:bodyPr>
          <a:lstStyle/>
          <a:p>
            <a:r>
              <a:rPr lang="zh-CN" altLang="en-US" dirty="0">
                <a:hlinkClick r:id="rId4"/>
              </a:rPr>
              <a:t>题目详情 </a:t>
            </a:r>
            <a:r>
              <a:rPr lang="en-US" altLang="zh-CN" dirty="0">
                <a:hlinkClick r:id="rId4"/>
              </a:rPr>
              <a:t>- </a:t>
            </a:r>
            <a:r>
              <a:rPr lang="zh-CN" altLang="en-US" dirty="0">
                <a:hlinkClick r:id="rId4"/>
              </a:rPr>
              <a:t>报数</a:t>
            </a:r>
            <a:r>
              <a:rPr lang="en-US" altLang="zh-CN" dirty="0">
                <a:hlinkClick r:id="rId4"/>
              </a:rPr>
              <a:t>2 - </a:t>
            </a:r>
            <a:r>
              <a:rPr lang="en-US" altLang="zh-CN" dirty="0" err="1">
                <a:hlinkClick r:id="rId4"/>
              </a:rPr>
              <a:t>ACjudge</a:t>
            </a:r>
            <a:endParaRPr lang="zh-CN" altLang="en-US" dirty="0"/>
          </a:p>
        </p:txBody>
      </p:sp>
      <p:sp>
        <p:nvSpPr>
          <p:cNvPr id="13" name="文本框 12">
            <a:extLst>
              <a:ext uri="{FF2B5EF4-FFF2-40B4-BE49-F238E27FC236}">
                <a16:creationId xmlns:a16="http://schemas.microsoft.com/office/drawing/2014/main" id="{6AE6F3C5-186B-95E1-A050-20DAD3EB9F7F}"/>
              </a:ext>
            </a:extLst>
          </p:cNvPr>
          <p:cNvSpPr txBox="1"/>
          <p:nvPr/>
        </p:nvSpPr>
        <p:spPr>
          <a:xfrm>
            <a:off x="3911560" y="4954496"/>
            <a:ext cx="6338710" cy="369332"/>
          </a:xfrm>
          <a:prstGeom prst="rect">
            <a:avLst/>
          </a:prstGeom>
          <a:noFill/>
        </p:spPr>
        <p:txBody>
          <a:bodyPr wrap="square">
            <a:spAutoFit/>
          </a:bodyPr>
          <a:lstStyle/>
          <a:p>
            <a:r>
              <a:rPr lang="zh-CN" altLang="en-US" dirty="0">
                <a:hlinkClick r:id="rId5"/>
              </a:rPr>
              <a:t>题目详情 </a:t>
            </a:r>
            <a:r>
              <a:rPr lang="en-US" altLang="zh-CN" dirty="0">
                <a:hlinkClick r:id="rId5"/>
              </a:rPr>
              <a:t>- </a:t>
            </a:r>
            <a:r>
              <a:rPr lang="zh-CN" altLang="en-US" dirty="0">
                <a:hlinkClick r:id="rId5"/>
              </a:rPr>
              <a:t>循环输出 </a:t>
            </a:r>
            <a:r>
              <a:rPr lang="en-US" altLang="zh-CN" dirty="0">
                <a:hlinkClick r:id="rId5"/>
              </a:rPr>
              <a:t>- </a:t>
            </a:r>
            <a:r>
              <a:rPr lang="en-US" altLang="zh-CN" dirty="0" err="1">
                <a:hlinkClick r:id="rId5"/>
              </a:rPr>
              <a:t>ACjudge</a:t>
            </a:r>
            <a:endParaRPr lang="zh-CN" altLang="en-US" dirty="0"/>
          </a:p>
        </p:txBody>
      </p:sp>
    </p:spTree>
    <p:extLst>
      <p:ext uri="{BB962C8B-B14F-4D97-AF65-F5344CB8AC3E}">
        <p14:creationId xmlns:p14="http://schemas.microsoft.com/office/powerpoint/2010/main" val="2561385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a:extLst>
              <a:ext uri="{FF2B5EF4-FFF2-40B4-BE49-F238E27FC236}">
                <a16:creationId xmlns:a16="http://schemas.microsoft.com/office/drawing/2014/main" id="{143269B7-9EA9-8261-0CF9-C8547BDDC64E}"/>
              </a:ext>
            </a:extLst>
          </p:cNvPr>
          <p:cNvSpPr>
            <a:spLocks noGrp="1"/>
          </p:cNvSpPr>
          <p:nvPr>
            <p:ph type="ftr" sz="quarter" idx="10"/>
          </p:nvPr>
        </p:nvSpPr>
        <p:spPr/>
        <p:txBody>
          <a:bodyPr/>
          <a:lstStyle/>
          <a:p>
            <a:r>
              <a:rPr lang="zh-CN" altLang="en-US"/>
              <a:t>岐麦教育</a:t>
            </a:r>
            <a:r>
              <a:rPr lang="en-US" altLang="zh-CN"/>
              <a:t>: 17753651388</a:t>
            </a:r>
            <a:endParaRPr lang="zh-CN" altLang="en-US"/>
          </a:p>
        </p:txBody>
      </p:sp>
      <p:sp>
        <p:nvSpPr>
          <p:cNvPr id="3" name="灯片编号占位符 2">
            <a:extLst>
              <a:ext uri="{FF2B5EF4-FFF2-40B4-BE49-F238E27FC236}">
                <a16:creationId xmlns:a16="http://schemas.microsoft.com/office/drawing/2014/main" id="{C56021BA-398D-BC12-AE82-119D73B13233}"/>
              </a:ext>
            </a:extLst>
          </p:cNvPr>
          <p:cNvSpPr>
            <a:spLocks noGrp="1"/>
          </p:cNvSpPr>
          <p:nvPr>
            <p:ph type="sldNum" sz="quarter" idx="11"/>
          </p:nvPr>
        </p:nvSpPr>
        <p:spPr/>
        <p:txBody>
          <a:bodyPr/>
          <a:lstStyle/>
          <a:p>
            <a:fld id="{E009E858-3AA9-4B36-B563-7DA653C58495}" type="slidenum">
              <a:rPr lang="zh-CN" altLang="en-US" smtClean="0"/>
              <a:t>9</a:t>
            </a:fld>
            <a:endParaRPr lang="zh-CN" altLang="en-US"/>
          </a:p>
        </p:txBody>
      </p:sp>
      <p:sp>
        <p:nvSpPr>
          <p:cNvPr id="4" name="文本占位符 3">
            <a:extLst>
              <a:ext uri="{FF2B5EF4-FFF2-40B4-BE49-F238E27FC236}">
                <a16:creationId xmlns:a16="http://schemas.microsoft.com/office/drawing/2014/main" id="{59187A6D-8CD1-EBE5-11D5-52867FBE2F90}"/>
              </a:ext>
            </a:extLst>
          </p:cNvPr>
          <p:cNvSpPr>
            <a:spLocks noGrp="1"/>
          </p:cNvSpPr>
          <p:nvPr>
            <p:ph type="body" sz="quarter" idx="12"/>
          </p:nvPr>
        </p:nvSpPr>
        <p:spPr/>
        <p:txBody>
          <a:bodyPr/>
          <a:lstStyle/>
          <a:p>
            <a:r>
              <a:rPr lang="en-US" altLang="zh-CN" dirty="0"/>
              <a:t>for </a:t>
            </a:r>
            <a:r>
              <a:rPr lang="zh-CN" altLang="en-US" dirty="0"/>
              <a:t>循环</a:t>
            </a:r>
          </a:p>
        </p:txBody>
      </p:sp>
      <p:sp>
        <p:nvSpPr>
          <p:cNvPr id="5" name="文本占位符 4">
            <a:extLst>
              <a:ext uri="{FF2B5EF4-FFF2-40B4-BE49-F238E27FC236}">
                <a16:creationId xmlns:a16="http://schemas.microsoft.com/office/drawing/2014/main" id="{EA329CA3-CCB9-98E2-6873-E0571EFABC52}"/>
              </a:ext>
            </a:extLst>
          </p:cNvPr>
          <p:cNvSpPr>
            <a:spLocks noGrp="1"/>
          </p:cNvSpPr>
          <p:nvPr>
            <p:ph type="body" sz="quarter" idx="13"/>
          </p:nvPr>
        </p:nvSpPr>
        <p:spPr>
          <a:xfrm>
            <a:off x="1422323" y="982400"/>
            <a:ext cx="8192193" cy="1346200"/>
          </a:xfrm>
        </p:spPr>
        <p:txBody>
          <a:bodyPr/>
          <a:lstStyle/>
          <a:p>
            <a:r>
              <a:rPr lang="zh-CN" altLang="en-US" dirty="0"/>
              <a:t>思考</a:t>
            </a:r>
            <a:r>
              <a:rPr lang="en-US" altLang="zh-CN" dirty="0"/>
              <a:t>: </a:t>
            </a:r>
            <a:r>
              <a:rPr lang="zh-CN" altLang="en-US" dirty="0"/>
              <a:t>如何使用 </a:t>
            </a:r>
            <a:r>
              <a:rPr lang="en-US" altLang="zh-CN" dirty="0"/>
              <a:t>for </a:t>
            </a:r>
            <a:r>
              <a:rPr lang="zh-CN" altLang="en-US" dirty="0"/>
              <a:t>循环计算 </a:t>
            </a:r>
            <a:r>
              <a:rPr lang="en-US" altLang="zh-CN" dirty="0"/>
              <a:t>1 </a:t>
            </a:r>
            <a:r>
              <a:rPr lang="zh-CN" altLang="en-US" dirty="0"/>
              <a:t>到 </a:t>
            </a:r>
            <a:r>
              <a:rPr lang="en-US" altLang="zh-CN" dirty="0"/>
              <a:t>100 </a:t>
            </a:r>
            <a:r>
              <a:rPr lang="zh-CN" altLang="en-US" dirty="0"/>
              <a:t>的和</a:t>
            </a:r>
            <a:r>
              <a:rPr lang="en-US" altLang="zh-CN" dirty="0"/>
              <a:t>?</a:t>
            </a:r>
            <a:endParaRPr lang="zh-CN" altLang="en-US" dirty="0"/>
          </a:p>
        </p:txBody>
      </p:sp>
      <p:pic>
        <p:nvPicPr>
          <p:cNvPr id="7" name="图片 6">
            <a:extLst>
              <a:ext uri="{FF2B5EF4-FFF2-40B4-BE49-F238E27FC236}">
                <a16:creationId xmlns:a16="http://schemas.microsoft.com/office/drawing/2014/main" id="{2F2BDBC0-BD74-F235-5D29-21C7E4957614}"/>
              </a:ext>
            </a:extLst>
          </p:cNvPr>
          <p:cNvPicPr>
            <a:picLocks noChangeAspect="1"/>
          </p:cNvPicPr>
          <p:nvPr/>
        </p:nvPicPr>
        <p:blipFill>
          <a:blip r:embed="rId2"/>
          <a:stretch>
            <a:fillRect/>
          </a:stretch>
        </p:blipFill>
        <p:spPr>
          <a:xfrm>
            <a:off x="2976562" y="1657719"/>
            <a:ext cx="6238875" cy="4124325"/>
          </a:xfrm>
          <a:prstGeom prst="rect">
            <a:avLst/>
          </a:prstGeom>
        </p:spPr>
      </p:pic>
      <p:sp>
        <p:nvSpPr>
          <p:cNvPr id="9" name="文本框 8">
            <a:extLst>
              <a:ext uri="{FF2B5EF4-FFF2-40B4-BE49-F238E27FC236}">
                <a16:creationId xmlns:a16="http://schemas.microsoft.com/office/drawing/2014/main" id="{834B5430-36C1-2E20-EB37-6A1E7AA3D538}"/>
              </a:ext>
            </a:extLst>
          </p:cNvPr>
          <p:cNvSpPr txBox="1"/>
          <p:nvPr/>
        </p:nvSpPr>
        <p:spPr>
          <a:xfrm>
            <a:off x="2876727" y="5884531"/>
            <a:ext cx="6338710" cy="369332"/>
          </a:xfrm>
          <a:prstGeom prst="rect">
            <a:avLst/>
          </a:prstGeom>
          <a:noFill/>
        </p:spPr>
        <p:txBody>
          <a:bodyPr wrap="square">
            <a:spAutoFit/>
          </a:bodyPr>
          <a:lstStyle/>
          <a:p>
            <a:r>
              <a:rPr lang="zh-CN" altLang="en-US" dirty="0">
                <a:hlinkClick r:id="rId3"/>
              </a:rPr>
              <a:t>题目详情 </a:t>
            </a:r>
            <a:r>
              <a:rPr lang="en-US" altLang="zh-CN" dirty="0">
                <a:hlinkClick r:id="rId3"/>
              </a:rPr>
              <a:t>- </a:t>
            </a:r>
            <a:r>
              <a:rPr lang="zh-CN" altLang="en-US" dirty="0">
                <a:hlinkClick r:id="rId3"/>
              </a:rPr>
              <a:t>土拨鼠军团 </a:t>
            </a:r>
            <a:r>
              <a:rPr lang="en-US" altLang="zh-CN" dirty="0">
                <a:hlinkClick r:id="rId3"/>
              </a:rPr>
              <a:t>- </a:t>
            </a:r>
            <a:r>
              <a:rPr lang="en-US" altLang="zh-CN" dirty="0" err="1">
                <a:hlinkClick r:id="rId3"/>
              </a:rPr>
              <a:t>ACjudge</a:t>
            </a:r>
            <a:endParaRPr lang="zh-CN" altLang="en-US" dirty="0"/>
          </a:p>
        </p:txBody>
      </p:sp>
      <p:sp>
        <p:nvSpPr>
          <p:cNvPr id="11" name="文本框 10">
            <a:extLst>
              <a:ext uri="{FF2B5EF4-FFF2-40B4-BE49-F238E27FC236}">
                <a16:creationId xmlns:a16="http://schemas.microsoft.com/office/drawing/2014/main" id="{2233B3FE-A351-136D-4BD3-BC6C7ED3C8BE}"/>
              </a:ext>
            </a:extLst>
          </p:cNvPr>
          <p:cNvSpPr txBox="1"/>
          <p:nvPr/>
        </p:nvSpPr>
        <p:spPr>
          <a:xfrm>
            <a:off x="3530601" y="377159"/>
            <a:ext cx="6338710" cy="369332"/>
          </a:xfrm>
          <a:prstGeom prst="rect">
            <a:avLst/>
          </a:prstGeom>
          <a:noFill/>
        </p:spPr>
        <p:txBody>
          <a:bodyPr wrap="square">
            <a:spAutoFit/>
          </a:bodyPr>
          <a:lstStyle/>
          <a:p>
            <a:r>
              <a:rPr lang="zh-CN" altLang="en-US" dirty="0">
                <a:hlinkClick r:id="rId4"/>
              </a:rPr>
              <a:t>题目详情 </a:t>
            </a:r>
            <a:r>
              <a:rPr lang="en-US" altLang="zh-CN" dirty="0">
                <a:hlinkClick r:id="rId4"/>
              </a:rPr>
              <a:t>– for </a:t>
            </a:r>
            <a:r>
              <a:rPr lang="zh-CN" altLang="en-US" dirty="0">
                <a:hlinkClick r:id="rId4"/>
              </a:rPr>
              <a:t>循环求和 </a:t>
            </a:r>
            <a:r>
              <a:rPr lang="en-US" altLang="zh-CN" dirty="0">
                <a:hlinkClick r:id="rId4"/>
              </a:rPr>
              <a:t>- </a:t>
            </a:r>
            <a:r>
              <a:rPr lang="en-US" altLang="zh-CN" dirty="0" err="1">
                <a:hlinkClick r:id="rId4"/>
              </a:rPr>
              <a:t>ACjudge</a:t>
            </a:r>
            <a:endParaRPr lang="zh-CN" altLang="en-US" dirty="0"/>
          </a:p>
        </p:txBody>
      </p:sp>
    </p:spTree>
    <p:extLst>
      <p:ext uri="{BB962C8B-B14F-4D97-AF65-F5344CB8AC3E}">
        <p14:creationId xmlns:p14="http://schemas.microsoft.com/office/powerpoint/2010/main" val="3209088457"/>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825</TotalTime>
  <Words>2603</Words>
  <Application>Microsoft Office PowerPoint</Application>
  <PresentationFormat>宽屏</PresentationFormat>
  <Paragraphs>326</Paragraphs>
  <Slides>53</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53</vt:i4>
      </vt:variant>
    </vt:vector>
  </HeadingPairs>
  <TitlesOfParts>
    <vt:vector size="60" baseType="lpstr">
      <vt:lpstr>等线</vt:lpstr>
      <vt:lpstr>思源黑体 CN Bold</vt:lpstr>
      <vt:lpstr>微软雅黑</vt:lpstr>
      <vt:lpstr>Arial</vt:lpstr>
      <vt:lpstr>Arial Black</vt:lpstr>
      <vt:lpstr>Wingdings</vt:lpstr>
      <vt:lpstr>Office 主题​​</vt:lpstr>
      <vt:lpstr>C++ 语言基础 L1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Kunkka Liu</dc:creator>
  <cp:lastModifiedBy>Kunkka Liu</cp:lastModifiedBy>
  <cp:revision>34</cp:revision>
  <dcterms:created xsi:type="dcterms:W3CDTF">2024-04-17T03:28:59Z</dcterms:created>
  <dcterms:modified xsi:type="dcterms:W3CDTF">2024-05-10T07:18:08Z</dcterms:modified>
</cp:coreProperties>
</file>